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29"/>
  </p:notesMasterIdLst>
  <p:handoutMasterIdLst>
    <p:handoutMasterId r:id="rId30"/>
  </p:handoutMasterIdLst>
  <p:sldIdLst>
    <p:sldId id="291" r:id="rId4"/>
    <p:sldId id="300" r:id="rId5"/>
    <p:sldId id="258" r:id="rId6"/>
    <p:sldId id="306" r:id="rId7"/>
    <p:sldId id="282" r:id="rId8"/>
    <p:sldId id="283" r:id="rId9"/>
    <p:sldId id="292" r:id="rId10"/>
    <p:sldId id="308" r:id="rId11"/>
    <p:sldId id="301" r:id="rId12"/>
    <p:sldId id="287" r:id="rId13"/>
    <p:sldId id="284" r:id="rId14"/>
    <p:sldId id="293" r:id="rId15"/>
    <p:sldId id="309" r:id="rId16"/>
    <p:sldId id="288" r:id="rId17"/>
    <p:sldId id="285" r:id="rId18"/>
    <p:sldId id="294" r:id="rId19"/>
    <p:sldId id="310" r:id="rId20"/>
    <p:sldId id="311" r:id="rId21"/>
    <p:sldId id="312" r:id="rId22"/>
    <p:sldId id="289" r:id="rId23"/>
    <p:sldId id="286" r:id="rId24"/>
    <p:sldId id="295" r:id="rId25"/>
    <p:sldId id="313" r:id="rId26"/>
    <p:sldId id="290" r:id="rId27"/>
    <p:sldId id="299" r:id="rId28"/>
  </p:sldIdLst>
  <p:sldSz cx="12192000" cy="6858000"/>
  <p:notesSz cx="6858000" cy="9144000"/>
  <p:custDataLst>
    <p:tags r:id="rId31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21" userDrawn="1">
          <p15:clr>
            <a:srgbClr val="A4A3A4"/>
          </p15:clr>
        </p15:guide>
        <p15:guide id="4" pos="461" userDrawn="1">
          <p15:clr>
            <a:srgbClr val="A4A3A4"/>
          </p15:clr>
        </p15:guide>
        <p15:guide id="5" pos="6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EC391B-455B-854B-D0A8-144DC305ADFC}" name="Marianna Ghisi" initials="MG" userId="S::m.ghisi@consulman.it::9a97b089-cb5a-431f-ba97-5931914438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8B"/>
    <a:srgbClr val="EE7444"/>
    <a:srgbClr val="DFB189"/>
    <a:srgbClr val="C0E1D7"/>
    <a:srgbClr val="172120"/>
    <a:srgbClr val="00B8B3"/>
    <a:srgbClr val="00A29E"/>
    <a:srgbClr val="180D1A"/>
    <a:srgbClr val="B88C00"/>
    <a:srgbClr val="8DC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BAFD0-5BD8-4CA4-908F-AE96B323E1BA}" v="76" dt="2024-07-18T11:22:39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0" autoAdjust="0"/>
    <p:restoredTop sz="94794" autoAdjust="0"/>
  </p:normalViewPr>
  <p:slideViewPr>
    <p:cSldViewPr snapToGrid="0" showGuides="1">
      <p:cViewPr varScale="1">
        <p:scale>
          <a:sx n="101" d="100"/>
          <a:sy n="101" d="100"/>
        </p:scale>
        <p:origin x="930" y="108"/>
      </p:cViewPr>
      <p:guideLst>
        <p:guide orient="horz" pos="2160"/>
        <p:guide pos="3840"/>
        <p:guide pos="121"/>
        <p:guide pos="461"/>
        <p:guide pos="64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notesViewPr>
    <p:cSldViewPr snapToGrid="0" showGuides="1">
      <p:cViewPr varScale="1">
        <p:scale>
          <a:sx n="82" d="100"/>
          <a:sy n="82" d="100"/>
        </p:scale>
        <p:origin x="300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este Nicodemo" userId="0cd9cd2c-6a72-4e9f-afb7-e93b50114fbe" providerId="ADAL" clId="{527BAFD0-5BD8-4CA4-908F-AE96B323E1BA}"/>
    <pc:docChg chg="undo redo custSel addSld delSld modSld sldOrd modMainMaster">
      <pc:chgData name="Celeste Nicodemo" userId="0cd9cd2c-6a72-4e9f-afb7-e93b50114fbe" providerId="ADAL" clId="{527BAFD0-5BD8-4CA4-908F-AE96B323E1BA}" dt="2024-07-18T14:37:42.984" v="1718" actId="20577"/>
      <pc:docMkLst>
        <pc:docMk/>
      </pc:docMkLst>
      <pc:sldChg chg="delSp modSp add mod">
        <pc:chgData name="Celeste Nicodemo" userId="0cd9cd2c-6a72-4e9f-afb7-e93b50114fbe" providerId="ADAL" clId="{527BAFD0-5BD8-4CA4-908F-AE96B323E1BA}" dt="2024-07-17T03:03:13.752" v="40" actId="1076"/>
        <pc:sldMkLst>
          <pc:docMk/>
          <pc:sldMk cId="2811043227" sldId="258"/>
        </pc:sldMkLst>
        <pc:spChg chg="mod">
          <ac:chgData name="Celeste Nicodemo" userId="0cd9cd2c-6a72-4e9f-afb7-e93b50114fbe" providerId="ADAL" clId="{527BAFD0-5BD8-4CA4-908F-AE96B323E1BA}" dt="2024-07-17T03:01:23.227" v="18" actId="20577"/>
          <ac:spMkLst>
            <pc:docMk/>
            <pc:sldMk cId="2811043227" sldId="258"/>
            <ac:spMk id="9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03:01:27.453" v="25" actId="20577"/>
          <ac:spMkLst>
            <pc:docMk/>
            <pc:sldMk cId="2811043227" sldId="258"/>
            <ac:spMk id="10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03:03:13.752" v="40" actId="1076"/>
          <ac:spMkLst>
            <pc:docMk/>
            <pc:sldMk cId="2811043227" sldId="258"/>
            <ac:spMk id="11" creationId="{00000000-0000-0000-0000-000000000000}"/>
          </ac:spMkLst>
        </pc:spChg>
        <pc:picChg chg="del">
          <ac:chgData name="Celeste Nicodemo" userId="0cd9cd2c-6a72-4e9f-afb7-e93b50114fbe" providerId="ADAL" clId="{527BAFD0-5BD8-4CA4-908F-AE96B323E1BA}" dt="2024-07-17T03:01:38.535" v="32" actId="478"/>
          <ac:picMkLst>
            <pc:docMk/>
            <pc:sldMk cId="2811043227" sldId="258"/>
            <ac:picMk id="14" creationId="{01B192A4-B10D-41A6-3AE9-8FCC0E5577C3}"/>
          </ac:picMkLst>
        </pc:picChg>
      </pc:sldChg>
      <pc:sldChg chg="add del">
        <pc:chgData name="Celeste Nicodemo" userId="0cd9cd2c-6a72-4e9f-afb7-e93b50114fbe" providerId="ADAL" clId="{527BAFD0-5BD8-4CA4-908F-AE96B323E1BA}" dt="2024-07-17T16:35:30.167" v="1418" actId="47"/>
        <pc:sldMkLst>
          <pc:docMk/>
          <pc:sldMk cId="0" sldId="265"/>
        </pc:sldMkLst>
      </pc:sldChg>
      <pc:sldChg chg="add del">
        <pc:chgData name="Celeste Nicodemo" userId="0cd9cd2c-6a72-4e9f-afb7-e93b50114fbe" providerId="ADAL" clId="{527BAFD0-5BD8-4CA4-908F-AE96B323E1BA}" dt="2024-07-17T16:35:26.640" v="1417" actId="47"/>
        <pc:sldMkLst>
          <pc:docMk/>
          <pc:sldMk cId="0" sldId="266"/>
        </pc:sldMkLst>
      </pc:sldChg>
      <pc:sldChg chg="add del">
        <pc:chgData name="Celeste Nicodemo" userId="0cd9cd2c-6a72-4e9f-afb7-e93b50114fbe" providerId="ADAL" clId="{527BAFD0-5BD8-4CA4-908F-AE96B323E1BA}" dt="2024-07-17T16:35:31.251" v="1419" actId="47"/>
        <pc:sldMkLst>
          <pc:docMk/>
          <pc:sldMk cId="0" sldId="267"/>
        </pc:sldMkLst>
      </pc:sldChg>
      <pc:sldChg chg="add del">
        <pc:chgData name="Celeste Nicodemo" userId="0cd9cd2c-6a72-4e9f-afb7-e93b50114fbe" providerId="ADAL" clId="{527BAFD0-5BD8-4CA4-908F-AE96B323E1BA}" dt="2024-07-17T16:35:33.977" v="1420" actId="47"/>
        <pc:sldMkLst>
          <pc:docMk/>
          <pc:sldMk cId="0" sldId="271"/>
        </pc:sldMkLst>
      </pc:sldChg>
      <pc:sldChg chg="del">
        <pc:chgData name="Celeste Nicodemo" userId="0cd9cd2c-6a72-4e9f-afb7-e93b50114fbe" providerId="ADAL" clId="{527BAFD0-5BD8-4CA4-908F-AE96B323E1BA}" dt="2024-07-17T16:33:54.089" v="1416" actId="47"/>
        <pc:sldMkLst>
          <pc:docMk/>
          <pc:sldMk cId="3730493457" sldId="276"/>
        </pc:sldMkLst>
      </pc:sldChg>
      <pc:sldChg chg="modSp mod ord">
        <pc:chgData name="Celeste Nicodemo" userId="0cd9cd2c-6a72-4e9f-afb7-e93b50114fbe" providerId="ADAL" clId="{527BAFD0-5BD8-4CA4-908F-AE96B323E1BA}" dt="2024-07-17T03:23:35.873" v="261" actId="14429"/>
        <pc:sldMkLst>
          <pc:docMk/>
          <pc:sldMk cId="3791039908" sldId="282"/>
        </pc:sldMkLst>
        <pc:picChg chg="mod modVis">
          <ac:chgData name="Celeste Nicodemo" userId="0cd9cd2c-6a72-4e9f-afb7-e93b50114fbe" providerId="ADAL" clId="{527BAFD0-5BD8-4CA4-908F-AE96B323E1BA}" dt="2024-07-17T03:23:33.613" v="257" actId="14429"/>
          <ac:picMkLst>
            <pc:docMk/>
            <pc:sldMk cId="3791039908" sldId="282"/>
            <ac:picMk id="14" creationId="{B68EFF95-0AAA-8D9A-075B-9EB6481C1E80}"/>
          </ac:picMkLst>
        </pc:picChg>
        <pc:picChg chg="mod modVis">
          <ac:chgData name="Celeste Nicodemo" userId="0cd9cd2c-6a72-4e9f-afb7-e93b50114fbe" providerId="ADAL" clId="{527BAFD0-5BD8-4CA4-908F-AE96B323E1BA}" dt="2024-07-17T03:23:34.483" v="258" actId="14429"/>
          <ac:picMkLst>
            <pc:docMk/>
            <pc:sldMk cId="3791039908" sldId="282"/>
            <ac:picMk id="16" creationId="{467FAEEA-DD5F-1FAC-41D1-FA0E5641BEC0}"/>
          </ac:picMkLst>
        </pc:picChg>
        <pc:picChg chg="mod modVis">
          <ac:chgData name="Celeste Nicodemo" userId="0cd9cd2c-6a72-4e9f-afb7-e93b50114fbe" providerId="ADAL" clId="{527BAFD0-5BD8-4CA4-908F-AE96B323E1BA}" dt="2024-07-17T03:23:34.883" v="259" actId="14429"/>
          <ac:picMkLst>
            <pc:docMk/>
            <pc:sldMk cId="3791039908" sldId="282"/>
            <ac:picMk id="22" creationId="{270FC79D-5CDF-159C-8B96-A081222FD192}"/>
          </ac:picMkLst>
        </pc:picChg>
        <pc:picChg chg="mod modVis">
          <ac:chgData name="Celeste Nicodemo" userId="0cd9cd2c-6a72-4e9f-afb7-e93b50114fbe" providerId="ADAL" clId="{527BAFD0-5BD8-4CA4-908F-AE96B323E1BA}" dt="2024-07-17T03:23:35.303" v="260" actId="14429"/>
          <ac:picMkLst>
            <pc:docMk/>
            <pc:sldMk cId="3791039908" sldId="282"/>
            <ac:picMk id="24" creationId="{3668719F-D0D3-0189-4247-12E5110AAFCE}"/>
          </ac:picMkLst>
        </pc:picChg>
        <pc:picChg chg="mod modVis">
          <ac:chgData name="Celeste Nicodemo" userId="0cd9cd2c-6a72-4e9f-afb7-e93b50114fbe" providerId="ADAL" clId="{527BAFD0-5BD8-4CA4-908F-AE96B323E1BA}" dt="2024-07-17T03:23:35.873" v="261" actId="14429"/>
          <ac:picMkLst>
            <pc:docMk/>
            <pc:sldMk cId="3791039908" sldId="282"/>
            <ac:picMk id="25" creationId="{7C0CC2EC-274B-4B47-9F8A-E6B0AEF93AE4}"/>
          </ac:picMkLst>
        </pc:picChg>
      </pc:sldChg>
      <pc:sldChg chg="modSp mod ord">
        <pc:chgData name="Celeste Nicodemo" userId="0cd9cd2c-6a72-4e9f-afb7-e93b50114fbe" providerId="ADAL" clId="{527BAFD0-5BD8-4CA4-908F-AE96B323E1BA}" dt="2024-07-17T03:22:49.157" v="251" actId="20577"/>
        <pc:sldMkLst>
          <pc:docMk/>
          <pc:sldMk cId="2175589168" sldId="283"/>
        </pc:sldMkLst>
        <pc:spChg chg="mod">
          <ac:chgData name="Celeste Nicodemo" userId="0cd9cd2c-6a72-4e9f-afb7-e93b50114fbe" providerId="ADAL" clId="{527BAFD0-5BD8-4CA4-908F-AE96B323E1BA}" dt="2024-07-17T03:22:49.157" v="251" actId="20577"/>
          <ac:spMkLst>
            <pc:docMk/>
            <pc:sldMk cId="2175589168" sldId="283"/>
            <ac:spMk id="11" creationId="{56B337C4-F132-B733-2456-C7A295F02394}"/>
          </ac:spMkLst>
        </pc:spChg>
      </pc:sldChg>
      <pc:sldChg chg="modSp mod">
        <pc:chgData name="Celeste Nicodemo" userId="0cd9cd2c-6a72-4e9f-afb7-e93b50114fbe" providerId="ADAL" clId="{527BAFD0-5BD8-4CA4-908F-AE96B323E1BA}" dt="2024-07-17T06:34:57.172" v="635" actId="20577"/>
        <pc:sldMkLst>
          <pc:docMk/>
          <pc:sldMk cId="3039457181" sldId="284"/>
        </pc:sldMkLst>
        <pc:spChg chg="mod">
          <ac:chgData name="Celeste Nicodemo" userId="0cd9cd2c-6a72-4e9f-afb7-e93b50114fbe" providerId="ADAL" clId="{527BAFD0-5BD8-4CA4-908F-AE96B323E1BA}" dt="2024-07-17T06:34:57.172" v="635" actId="20577"/>
          <ac:spMkLst>
            <pc:docMk/>
            <pc:sldMk cId="3039457181" sldId="284"/>
            <ac:spMk id="2" creationId="{DC765D74-BBEA-B837-38A0-99EB9E3D8200}"/>
          </ac:spMkLst>
        </pc:spChg>
      </pc:sldChg>
      <pc:sldChg chg="modSp mod">
        <pc:chgData name="Celeste Nicodemo" userId="0cd9cd2c-6a72-4e9f-afb7-e93b50114fbe" providerId="ADAL" clId="{527BAFD0-5BD8-4CA4-908F-AE96B323E1BA}" dt="2024-07-17T16:06:58.040" v="1136" actId="1076"/>
        <pc:sldMkLst>
          <pc:docMk/>
          <pc:sldMk cId="861726434" sldId="285"/>
        </pc:sldMkLst>
        <pc:spChg chg="mod">
          <ac:chgData name="Celeste Nicodemo" userId="0cd9cd2c-6a72-4e9f-afb7-e93b50114fbe" providerId="ADAL" clId="{527BAFD0-5BD8-4CA4-908F-AE96B323E1BA}" dt="2024-07-17T16:06:58.040" v="1136" actId="1076"/>
          <ac:spMkLst>
            <pc:docMk/>
            <pc:sldMk cId="861726434" sldId="285"/>
            <ac:spMk id="2" creationId="{DC765D74-BBEA-B837-38A0-99EB9E3D8200}"/>
          </ac:spMkLst>
        </pc:spChg>
      </pc:sldChg>
      <pc:sldChg chg="modSp mod">
        <pc:chgData name="Celeste Nicodemo" userId="0cd9cd2c-6a72-4e9f-afb7-e93b50114fbe" providerId="ADAL" clId="{527BAFD0-5BD8-4CA4-908F-AE96B323E1BA}" dt="2024-07-17T16:31:31.950" v="1386" actId="20577"/>
        <pc:sldMkLst>
          <pc:docMk/>
          <pc:sldMk cId="3421390002" sldId="286"/>
        </pc:sldMkLst>
        <pc:spChg chg="mod">
          <ac:chgData name="Celeste Nicodemo" userId="0cd9cd2c-6a72-4e9f-afb7-e93b50114fbe" providerId="ADAL" clId="{527BAFD0-5BD8-4CA4-908F-AE96B323E1BA}" dt="2024-07-17T16:31:31.950" v="1386" actId="20577"/>
          <ac:spMkLst>
            <pc:docMk/>
            <pc:sldMk cId="3421390002" sldId="286"/>
            <ac:spMk id="2" creationId="{DC765D74-BBEA-B837-38A0-99EB9E3D8200}"/>
          </ac:spMkLst>
        </pc:spChg>
      </pc:sldChg>
      <pc:sldChg chg="addSp modSp mod ord">
        <pc:chgData name="Celeste Nicodemo" userId="0cd9cd2c-6a72-4e9f-afb7-e93b50114fbe" providerId="ADAL" clId="{527BAFD0-5BD8-4CA4-908F-AE96B323E1BA}" dt="2024-07-17T03:31:37.179" v="356" actId="20577"/>
        <pc:sldMkLst>
          <pc:docMk/>
          <pc:sldMk cId="1815042646" sldId="292"/>
        </pc:sldMkLst>
        <pc:spChg chg="mod">
          <ac:chgData name="Celeste Nicodemo" userId="0cd9cd2c-6a72-4e9f-afb7-e93b50114fbe" providerId="ADAL" clId="{527BAFD0-5BD8-4CA4-908F-AE96B323E1BA}" dt="2024-07-17T03:31:37.179" v="356" actId="20577"/>
          <ac:spMkLst>
            <pc:docMk/>
            <pc:sldMk cId="1815042646" sldId="292"/>
            <ac:spMk id="3" creationId="{4829D0BC-4CFA-1821-3122-D0B9E25371B4}"/>
          </ac:spMkLst>
        </pc:spChg>
        <pc:spChg chg="mod">
          <ac:chgData name="Celeste Nicodemo" userId="0cd9cd2c-6a72-4e9f-afb7-e93b50114fbe" providerId="ADAL" clId="{527BAFD0-5BD8-4CA4-908F-AE96B323E1BA}" dt="2024-07-17T03:30:49.362" v="321"/>
          <ac:spMkLst>
            <pc:docMk/>
            <pc:sldMk cId="1815042646" sldId="292"/>
            <ac:spMk id="5" creationId="{0887A23E-BA0E-9A59-3AB8-237AF8CF8FE8}"/>
          </ac:spMkLst>
        </pc:spChg>
        <pc:spChg chg="mod">
          <ac:chgData name="Celeste Nicodemo" userId="0cd9cd2c-6a72-4e9f-afb7-e93b50114fbe" providerId="ADAL" clId="{527BAFD0-5BD8-4CA4-908F-AE96B323E1BA}" dt="2024-07-17T03:31:07.647" v="328" actId="1076"/>
          <ac:spMkLst>
            <pc:docMk/>
            <pc:sldMk cId="1815042646" sldId="292"/>
            <ac:spMk id="6" creationId="{76797B87-268E-958E-0705-ED88B2580D3C}"/>
          </ac:spMkLst>
        </pc:spChg>
        <pc:spChg chg="mod">
          <ac:chgData name="Celeste Nicodemo" userId="0cd9cd2c-6a72-4e9f-afb7-e93b50114fbe" providerId="ADAL" clId="{527BAFD0-5BD8-4CA4-908F-AE96B323E1BA}" dt="2024-07-17T03:31:12.196" v="329"/>
          <ac:spMkLst>
            <pc:docMk/>
            <pc:sldMk cId="1815042646" sldId="292"/>
            <ac:spMk id="8" creationId="{1E4B6823-85D2-6972-6046-3830DDF9CA5A}"/>
          </ac:spMkLst>
        </pc:spChg>
        <pc:spChg chg="add mod">
          <ac:chgData name="Celeste Nicodemo" userId="0cd9cd2c-6a72-4e9f-afb7-e93b50114fbe" providerId="ADAL" clId="{527BAFD0-5BD8-4CA4-908F-AE96B323E1BA}" dt="2024-07-17T03:31:12.196" v="329"/>
          <ac:spMkLst>
            <pc:docMk/>
            <pc:sldMk cId="1815042646" sldId="292"/>
            <ac:spMk id="9" creationId="{081E05E7-692E-2103-DB36-C2AF75291D45}"/>
          </ac:spMkLst>
        </pc:spChg>
        <pc:spChg chg="mod">
          <ac:chgData name="Celeste Nicodemo" userId="0cd9cd2c-6a72-4e9f-afb7-e93b50114fbe" providerId="ADAL" clId="{527BAFD0-5BD8-4CA4-908F-AE96B323E1BA}" dt="2024-07-17T03:31:12.196" v="329"/>
          <ac:spMkLst>
            <pc:docMk/>
            <pc:sldMk cId="1815042646" sldId="292"/>
            <ac:spMk id="11" creationId="{8B7AB9FA-CE5A-126B-997B-C1B1FD50531D}"/>
          </ac:spMkLst>
        </pc:spChg>
        <pc:spChg chg="add mod">
          <ac:chgData name="Celeste Nicodemo" userId="0cd9cd2c-6a72-4e9f-afb7-e93b50114fbe" providerId="ADAL" clId="{527BAFD0-5BD8-4CA4-908F-AE96B323E1BA}" dt="2024-07-17T03:31:12.196" v="329"/>
          <ac:spMkLst>
            <pc:docMk/>
            <pc:sldMk cId="1815042646" sldId="292"/>
            <ac:spMk id="12" creationId="{8194BE52-F8C2-0E12-BD4F-1E50ABF02F92}"/>
          </ac:spMkLst>
        </pc:spChg>
        <pc:spChg chg="mod">
          <ac:chgData name="Celeste Nicodemo" userId="0cd9cd2c-6a72-4e9f-afb7-e93b50114fbe" providerId="ADAL" clId="{527BAFD0-5BD8-4CA4-908F-AE96B323E1BA}" dt="2024-07-17T03:31:12.196" v="329"/>
          <ac:spMkLst>
            <pc:docMk/>
            <pc:sldMk cId="1815042646" sldId="292"/>
            <ac:spMk id="14" creationId="{8D1F526B-58B9-9F67-1205-E44D45D4E37B}"/>
          </ac:spMkLst>
        </pc:spChg>
        <pc:spChg chg="add mod">
          <ac:chgData name="Celeste Nicodemo" userId="0cd9cd2c-6a72-4e9f-afb7-e93b50114fbe" providerId="ADAL" clId="{527BAFD0-5BD8-4CA4-908F-AE96B323E1BA}" dt="2024-07-17T03:31:12.196" v="329"/>
          <ac:spMkLst>
            <pc:docMk/>
            <pc:sldMk cId="1815042646" sldId="292"/>
            <ac:spMk id="15" creationId="{FA8E6D38-D48E-2D1B-F049-F0EF05076E1C}"/>
          </ac:spMkLst>
        </pc:spChg>
        <pc:grpChg chg="add mod">
          <ac:chgData name="Celeste Nicodemo" userId="0cd9cd2c-6a72-4e9f-afb7-e93b50114fbe" providerId="ADAL" clId="{527BAFD0-5BD8-4CA4-908F-AE96B323E1BA}" dt="2024-07-17T03:31:12.196" v="329"/>
          <ac:grpSpMkLst>
            <pc:docMk/>
            <pc:sldMk cId="1815042646" sldId="292"/>
            <ac:grpSpMk id="2" creationId="{FA0D5B33-B346-333E-51B9-34AF5E46540F}"/>
          </ac:grpSpMkLst>
        </pc:grpChg>
        <pc:grpChg chg="add mod">
          <ac:chgData name="Celeste Nicodemo" userId="0cd9cd2c-6a72-4e9f-afb7-e93b50114fbe" providerId="ADAL" clId="{527BAFD0-5BD8-4CA4-908F-AE96B323E1BA}" dt="2024-07-17T03:31:12.196" v="329"/>
          <ac:grpSpMkLst>
            <pc:docMk/>
            <pc:sldMk cId="1815042646" sldId="292"/>
            <ac:grpSpMk id="10" creationId="{6E585D14-A773-0B18-4574-7A17219B767F}"/>
          </ac:grpSpMkLst>
        </pc:grpChg>
        <pc:grpChg chg="add mod">
          <ac:chgData name="Celeste Nicodemo" userId="0cd9cd2c-6a72-4e9f-afb7-e93b50114fbe" providerId="ADAL" clId="{527BAFD0-5BD8-4CA4-908F-AE96B323E1BA}" dt="2024-07-17T03:31:12.196" v="329"/>
          <ac:grpSpMkLst>
            <pc:docMk/>
            <pc:sldMk cId="1815042646" sldId="292"/>
            <ac:grpSpMk id="13" creationId="{D9D0C5E7-75F1-A8BA-F95B-0936887A5A20}"/>
          </ac:grpSpMkLst>
        </pc:grpChg>
        <pc:picChg chg="add mod">
          <ac:chgData name="Celeste Nicodemo" userId="0cd9cd2c-6a72-4e9f-afb7-e93b50114fbe" providerId="ADAL" clId="{527BAFD0-5BD8-4CA4-908F-AE96B323E1BA}" dt="2024-07-17T03:31:12.196" v="329"/>
          <ac:picMkLst>
            <pc:docMk/>
            <pc:sldMk cId="1815042646" sldId="292"/>
            <ac:picMk id="16" creationId="{577B56E1-B652-F7BA-2F68-57F5478B3236}"/>
          </ac:picMkLst>
        </pc:picChg>
        <pc:picChg chg="add mod">
          <ac:chgData name="Celeste Nicodemo" userId="0cd9cd2c-6a72-4e9f-afb7-e93b50114fbe" providerId="ADAL" clId="{527BAFD0-5BD8-4CA4-908F-AE96B323E1BA}" dt="2024-07-17T03:31:12.196" v="329"/>
          <ac:picMkLst>
            <pc:docMk/>
            <pc:sldMk cId="1815042646" sldId="292"/>
            <ac:picMk id="17" creationId="{37F87B46-7928-7B9B-09AC-2457A1526B5C}"/>
          </ac:picMkLst>
        </pc:picChg>
        <pc:picChg chg="add mod">
          <ac:chgData name="Celeste Nicodemo" userId="0cd9cd2c-6a72-4e9f-afb7-e93b50114fbe" providerId="ADAL" clId="{527BAFD0-5BD8-4CA4-908F-AE96B323E1BA}" dt="2024-07-17T03:31:12.196" v="329"/>
          <ac:picMkLst>
            <pc:docMk/>
            <pc:sldMk cId="1815042646" sldId="292"/>
            <ac:picMk id="18" creationId="{6C526E72-567A-7B56-88F4-1F7740964450}"/>
          </ac:picMkLst>
        </pc:picChg>
      </pc:sldChg>
      <pc:sldChg chg="addSp delSp modSp mod ord">
        <pc:chgData name="Celeste Nicodemo" userId="0cd9cd2c-6a72-4e9f-afb7-e93b50114fbe" providerId="ADAL" clId="{527BAFD0-5BD8-4CA4-908F-AE96B323E1BA}" dt="2024-07-17T11:22:35.181" v="912" actId="20577"/>
        <pc:sldMkLst>
          <pc:docMk/>
          <pc:sldMk cId="2433378212" sldId="293"/>
        </pc:sldMkLst>
        <pc:spChg chg="add mod ord">
          <ac:chgData name="Celeste Nicodemo" userId="0cd9cd2c-6a72-4e9f-afb7-e93b50114fbe" providerId="ADAL" clId="{527BAFD0-5BD8-4CA4-908F-AE96B323E1BA}" dt="2024-07-17T10:27:17.430" v="747" actId="113"/>
          <ac:spMkLst>
            <pc:docMk/>
            <pc:sldMk cId="2433378212" sldId="293"/>
            <ac:spMk id="4" creationId="{BD9563E9-73DA-3C0E-BAD1-2E90BFA220B8}"/>
          </ac:spMkLst>
        </pc:spChg>
        <pc:spChg chg="mod">
          <ac:chgData name="Celeste Nicodemo" userId="0cd9cd2c-6a72-4e9f-afb7-e93b50114fbe" providerId="ADAL" clId="{527BAFD0-5BD8-4CA4-908F-AE96B323E1BA}" dt="2024-07-17T10:30:01.645" v="754" actId="6549"/>
          <ac:spMkLst>
            <pc:docMk/>
            <pc:sldMk cId="2433378212" sldId="293"/>
            <ac:spMk id="5" creationId="{0887A23E-BA0E-9A59-3AB8-237AF8CF8FE8}"/>
          </ac:spMkLst>
        </pc:spChg>
        <pc:spChg chg="mod">
          <ac:chgData name="Celeste Nicodemo" userId="0cd9cd2c-6a72-4e9f-afb7-e93b50114fbe" providerId="ADAL" clId="{527BAFD0-5BD8-4CA4-908F-AE96B323E1BA}" dt="2024-07-17T09:56:11.766" v="683" actId="20577"/>
          <ac:spMkLst>
            <pc:docMk/>
            <pc:sldMk cId="2433378212" sldId="293"/>
            <ac:spMk id="6" creationId="{76797B87-268E-958E-0705-ED88B2580D3C}"/>
          </ac:spMkLst>
        </pc:spChg>
        <pc:spChg chg="add mod">
          <ac:chgData name="Celeste Nicodemo" userId="0cd9cd2c-6a72-4e9f-afb7-e93b50114fbe" providerId="ADAL" clId="{527BAFD0-5BD8-4CA4-908F-AE96B323E1BA}" dt="2024-07-17T09:58:50.005" v="687"/>
          <ac:spMkLst>
            <pc:docMk/>
            <pc:sldMk cId="2433378212" sldId="293"/>
            <ac:spMk id="8" creationId="{60770F6B-B058-FF01-3CC1-F9CB58FDC5E8}"/>
          </ac:spMkLst>
        </pc:spChg>
        <pc:spChg chg="mod">
          <ac:chgData name="Celeste Nicodemo" userId="0cd9cd2c-6a72-4e9f-afb7-e93b50114fbe" providerId="ADAL" clId="{527BAFD0-5BD8-4CA4-908F-AE96B323E1BA}" dt="2024-07-17T09:55:34.816" v="679" actId="6549"/>
          <ac:spMkLst>
            <pc:docMk/>
            <pc:sldMk cId="2433378212" sldId="293"/>
            <ac:spMk id="10" creationId="{9A62AB3F-6646-AEEE-649E-FDC3388F5A21}"/>
          </ac:spMkLst>
        </pc:spChg>
        <pc:spChg chg="add mod">
          <ac:chgData name="Celeste Nicodemo" userId="0cd9cd2c-6a72-4e9f-afb7-e93b50114fbe" providerId="ADAL" clId="{527BAFD0-5BD8-4CA4-908F-AE96B323E1BA}" dt="2024-07-17T11:22:35.181" v="912" actId="20577"/>
          <ac:spMkLst>
            <pc:docMk/>
            <pc:sldMk cId="2433378212" sldId="293"/>
            <ac:spMk id="11" creationId="{6F1F03A1-7089-6B0C-D4FF-CB7871EEC655}"/>
          </ac:spMkLst>
        </pc:spChg>
        <pc:spChg chg="add del mod ord">
          <ac:chgData name="Celeste Nicodemo" userId="0cd9cd2c-6a72-4e9f-afb7-e93b50114fbe" providerId="ADAL" clId="{527BAFD0-5BD8-4CA4-908F-AE96B323E1BA}" dt="2024-07-17T10:24:44.592" v="723" actId="167"/>
          <ac:spMkLst>
            <pc:docMk/>
            <pc:sldMk cId="2433378212" sldId="293"/>
            <ac:spMk id="12" creationId="{3F0337C9-1A3A-F036-A4C4-6A5D01876BC6}"/>
          </ac:spMkLst>
        </pc:spChg>
        <pc:spChg chg="add mod">
          <ac:chgData name="Celeste Nicodemo" userId="0cd9cd2c-6a72-4e9f-afb7-e93b50114fbe" providerId="ADAL" clId="{527BAFD0-5BD8-4CA4-908F-AE96B323E1BA}" dt="2024-07-17T10:23:33.020" v="717"/>
          <ac:spMkLst>
            <pc:docMk/>
            <pc:sldMk cId="2433378212" sldId="293"/>
            <ac:spMk id="14" creationId="{10AB98F7-D525-F027-2568-5113865DE53C}"/>
          </ac:spMkLst>
        </pc:spChg>
        <pc:spChg chg="add mod">
          <ac:chgData name="Celeste Nicodemo" userId="0cd9cd2c-6a72-4e9f-afb7-e93b50114fbe" providerId="ADAL" clId="{527BAFD0-5BD8-4CA4-908F-AE96B323E1BA}" dt="2024-07-17T10:23:33.020" v="717"/>
          <ac:spMkLst>
            <pc:docMk/>
            <pc:sldMk cId="2433378212" sldId="293"/>
            <ac:spMk id="15" creationId="{69FA523C-5F58-FEE4-025E-F60281E9C8A3}"/>
          </ac:spMkLst>
        </pc:spChg>
        <pc:spChg chg="add mod">
          <ac:chgData name="Celeste Nicodemo" userId="0cd9cd2c-6a72-4e9f-afb7-e93b50114fbe" providerId="ADAL" clId="{527BAFD0-5BD8-4CA4-908F-AE96B323E1BA}" dt="2024-07-17T10:23:33.020" v="717"/>
          <ac:spMkLst>
            <pc:docMk/>
            <pc:sldMk cId="2433378212" sldId="293"/>
            <ac:spMk id="16" creationId="{23EC2164-37B7-750B-2668-62694C8E2ACA}"/>
          </ac:spMkLst>
        </pc:spChg>
        <pc:spChg chg="add mod">
          <ac:chgData name="Celeste Nicodemo" userId="0cd9cd2c-6a72-4e9f-afb7-e93b50114fbe" providerId="ADAL" clId="{527BAFD0-5BD8-4CA4-908F-AE96B323E1BA}" dt="2024-07-17T10:23:33.020" v="717"/>
          <ac:spMkLst>
            <pc:docMk/>
            <pc:sldMk cId="2433378212" sldId="293"/>
            <ac:spMk id="18" creationId="{485984CF-AA3B-A535-F194-2DB73929B0BC}"/>
          </ac:spMkLst>
        </pc:spChg>
        <pc:spChg chg="add mod">
          <ac:chgData name="Celeste Nicodemo" userId="0cd9cd2c-6a72-4e9f-afb7-e93b50114fbe" providerId="ADAL" clId="{527BAFD0-5BD8-4CA4-908F-AE96B323E1BA}" dt="2024-07-17T10:23:33.020" v="717"/>
          <ac:spMkLst>
            <pc:docMk/>
            <pc:sldMk cId="2433378212" sldId="293"/>
            <ac:spMk id="19" creationId="{11D819C3-8D58-7A2B-3C8F-FD1F0E77F119}"/>
          </ac:spMkLst>
        </pc:spChg>
        <pc:spChg chg="add mod ord">
          <ac:chgData name="Celeste Nicodemo" userId="0cd9cd2c-6a72-4e9f-afb7-e93b50114fbe" providerId="ADAL" clId="{527BAFD0-5BD8-4CA4-908F-AE96B323E1BA}" dt="2024-07-17T10:26:05.266" v="741" actId="167"/>
          <ac:spMkLst>
            <pc:docMk/>
            <pc:sldMk cId="2433378212" sldId="293"/>
            <ac:spMk id="20" creationId="{AB627A51-25BD-26AC-7411-D91AC1B3FA86}"/>
          </ac:spMkLst>
        </pc:spChg>
        <pc:spChg chg="add mod">
          <ac:chgData name="Celeste Nicodemo" userId="0cd9cd2c-6a72-4e9f-afb7-e93b50114fbe" providerId="ADAL" clId="{527BAFD0-5BD8-4CA4-908F-AE96B323E1BA}" dt="2024-07-17T10:26:51.772" v="742"/>
          <ac:spMkLst>
            <pc:docMk/>
            <pc:sldMk cId="2433378212" sldId="293"/>
            <ac:spMk id="22" creationId="{ADC8B74F-998F-AF3A-6893-9CF1854B23E1}"/>
          </ac:spMkLst>
        </pc:spChg>
        <pc:spChg chg="add mod">
          <ac:chgData name="Celeste Nicodemo" userId="0cd9cd2c-6a72-4e9f-afb7-e93b50114fbe" providerId="ADAL" clId="{527BAFD0-5BD8-4CA4-908F-AE96B323E1BA}" dt="2024-07-17T10:27:02.412" v="743"/>
          <ac:spMkLst>
            <pc:docMk/>
            <pc:sldMk cId="2433378212" sldId="293"/>
            <ac:spMk id="24" creationId="{41075ADE-280E-41DE-70B6-8BC6AF935A0B}"/>
          </ac:spMkLst>
        </pc:spChg>
        <pc:picChg chg="add del mod">
          <ac:chgData name="Celeste Nicodemo" userId="0cd9cd2c-6a72-4e9f-afb7-e93b50114fbe" providerId="ADAL" clId="{527BAFD0-5BD8-4CA4-908F-AE96B323E1BA}" dt="2024-07-17T10:23:09.749" v="714" actId="478"/>
          <ac:picMkLst>
            <pc:docMk/>
            <pc:sldMk cId="2433378212" sldId="293"/>
            <ac:picMk id="2" creationId="{11C986CE-8FD5-0A7E-255F-AF78A353419C}"/>
          </ac:picMkLst>
        </pc:picChg>
        <pc:picChg chg="add del mod">
          <ac:chgData name="Celeste Nicodemo" userId="0cd9cd2c-6a72-4e9f-afb7-e93b50114fbe" providerId="ADAL" clId="{527BAFD0-5BD8-4CA4-908F-AE96B323E1BA}" dt="2024-07-17T10:23:09.099" v="713" actId="478"/>
          <ac:picMkLst>
            <pc:docMk/>
            <pc:sldMk cId="2433378212" sldId="293"/>
            <ac:picMk id="3" creationId="{D9F42888-0907-5C46-C695-D9497B413A5D}"/>
          </ac:picMkLst>
        </pc:picChg>
        <pc:picChg chg="add mod">
          <ac:chgData name="Celeste Nicodemo" userId="0cd9cd2c-6a72-4e9f-afb7-e93b50114fbe" providerId="ADAL" clId="{527BAFD0-5BD8-4CA4-908F-AE96B323E1BA}" dt="2024-07-17T10:23:33.020" v="717"/>
          <ac:picMkLst>
            <pc:docMk/>
            <pc:sldMk cId="2433378212" sldId="293"/>
            <ac:picMk id="13" creationId="{5081956C-EAAA-C737-2916-C8DA54EF2366}"/>
          </ac:picMkLst>
        </pc:picChg>
        <pc:picChg chg="add mod">
          <ac:chgData name="Celeste Nicodemo" userId="0cd9cd2c-6a72-4e9f-afb7-e93b50114fbe" providerId="ADAL" clId="{527BAFD0-5BD8-4CA4-908F-AE96B323E1BA}" dt="2024-07-17T10:23:33.020" v="717"/>
          <ac:picMkLst>
            <pc:docMk/>
            <pc:sldMk cId="2433378212" sldId="293"/>
            <ac:picMk id="17" creationId="{61202D18-300C-83AC-08A7-BF1050E474FC}"/>
          </ac:picMkLst>
        </pc:picChg>
        <pc:picChg chg="add mod ord">
          <ac:chgData name="Celeste Nicodemo" userId="0cd9cd2c-6a72-4e9f-afb7-e93b50114fbe" providerId="ADAL" clId="{527BAFD0-5BD8-4CA4-908F-AE96B323E1BA}" dt="2024-07-17T10:26:05.266" v="741" actId="167"/>
          <ac:picMkLst>
            <pc:docMk/>
            <pc:sldMk cId="2433378212" sldId="293"/>
            <ac:picMk id="21" creationId="{EE0C096B-0145-969A-BA2F-9A1CEC036622}"/>
          </ac:picMkLst>
        </pc:picChg>
        <pc:picChg chg="add mod">
          <ac:chgData name="Celeste Nicodemo" userId="0cd9cd2c-6a72-4e9f-afb7-e93b50114fbe" providerId="ADAL" clId="{527BAFD0-5BD8-4CA4-908F-AE96B323E1BA}" dt="2024-07-17T10:26:51.772" v="742"/>
          <ac:picMkLst>
            <pc:docMk/>
            <pc:sldMk cId="2433378212" sldId="293"/>
            <ac:picMk id="23" creationId="{CDBA95BB-DA98-14F3-75A9-34B41DE16D27}"/>
          </ac:picMkLst>
        </pc:picChg>
        <pc:picChg chg="add mod">
          <ac:chgData name="Celeste Nicodemo" userId="0cd9cd2c-6a72-4e9f-afb7-e93b50114fbe" providerId="ADAL" clId="{527BAFD0-5BD8-4CA4-908F-AE96B323E1BA}" dt="2024-07-17T10:27:02.412" v="743"/>
          <ac:picMkLst>
            <pc:docMk/>
            <pc:sldMk cId="2433378212" sldId="293"/>
            <ac:picMk id="25" creationId="{21D77D58-CA6E-957C-9863-42543FF6EF19}"/>
          </ac:picMkLst>
        </pc:picChg>
      </pc:sldChg>
      <pc:sldChg chg="addSp delSp modSp mod">
        <pc:chgData name="Celeste Nicodemo" userId="0cd9cd2c-6a72-4e9f-afb7-e93b50114fbe" providerId="ADAL" clId="{527BAFD0-5BD8-4CA4-908F-AE96B323E1BA}" dt="2024-07-17T16:06:45.929" v="1133" actId="20577"/>
        <pc:sldMkLst>
          <pc:docMk/>
          <pc:sldMk cId="3085445960" sldId="294"/>
        </pc:sldMkLst>
        <pc:spChg chg="mod">
          <ac:chgData name="Celeste Nicodemo" userId="0cd9cd2c-6a72-4e9f-afb7-e93b50114fbe" providerId="ADAL" clId="{527BAFD0-5BD8-4CA4-908F-AE96B323E1BA}" dt="2024-07-17T15:35:41.068" v="994"/>
          <ac:spMkLst>
            <pc:docMk/>
            <pc:sldMk cId="3085445960" sldId="294"/>
            <ac:spMk id="3" creationId="{7E1FF28F-131E-122A-F283-8C4FEAE02056}"/>
          </ac:spMkLst>
        </pc:spChg>
        <pc:spChg chg="mod">
          <ac:chgData name="Celeste Nicodemo" userId="0cd9cd2c-6a72-4e9f-afb7-e93b50114fbe" providerId="ADAL" clId="{527BAFD0-5BD8-4CA4-908F-AE96B323E1BA}" dt="2024-07-17T15:43:46.398" v="1016" actId="20577"/>
          <ac:spMkLst>
            <pc:docMk/>
            <pc:sldMk cId="3085445960" sldId="294"/>
            <ac:spMk id="5" creationId="{0887A23E-BA0E-9A59-3AB8-237AF8CF8FE8}"/>
          </ac:spMkLst>
        </pc:spChg>
        <pc:spChg chg="mod">
          <ac:chgData name="Celeste Nicodemo" userId="0cd9cd2c-6a72-4e9f-afb7-e93b50114fbe" providerId="ADAL" clId="{527BAFD0-5BD8-4CA4-908F-AE96B323E1BA}" dt="2024-07-17T16:00:11.897" v="1066" actId="20577"/>
          <ac:spMkLst>
            <pc:docMk/>
            <pc:sldMk cId="3085445960" sldId="294"/>
            <ac:spMk id="6" creationId="{76797B87-268E-958E-0705-ED88B2580D3C}"/>
          </ac:spMkLst>
        </pc:spChg>
        <pc:spChg chg="add mod">
          <ac:chgData name="Celeste Nicodemo" userId="0cd9cd2c-6a72-4e9f-afb7-e93b50114fbe" providerId="ADAL" clId="{527BAFD0-5BD8-4CA4-908F-AE96B323E1BA}" dt="2024-07-17T16:06:03.691" v="1128" actId="14100"/>
          <ac:spMkLst>
            <pc:docMk/>
            <pc:sldMk cId="3085445960" sldId="294"/>
            <ac:spMk id="8" creationId="{020E825F-68B4-3498-EB85-222ED034F913}"/>
          </ac:spMkLst>
        </pc:spChg>
        <pc:spChg chg="mod">
          <ac:chgData name="Celeste Nicodemo" userId="0cd9cd2c-6a72-4e9f-afb7-e93b50114fbe" providerId="ADAL" clId="{527BAFD0-5BD8-4CA4-908F-AE96B323E1BA}" dt="2024-07-17T15:35:41.068" v="994"/>
          <ac:spMkLst>
            <pc:docMk/>
            <pc:sldMk cId="3085445960" sldId="294"/>
            <ac:spMk id="10" creationId="{BC7B97B6-151C-D25E-83DD-F7B57CE2FD66}"/>
          </ac:spMkLst>
        </pc:spChg>
        <pc:spChg chg="mod">
          <ac:chgData name="Celeste Nicodemo" userId="0cd9cd2c-6a72-4e9f-afb7-e93b50114fbe" providerId="ADAL" clId="{527BAFD0-5BD8-4CA4-908F-AE96B323E1BA}" dt="2024-07-17T16:06:45.929" v="1133" actId="20577"/>
          <ac:spMkLst>
            <pc:docMk/>
            <pc:sldMk cId="3085445960" sldId="294"/>
            <ac:spMk id="11" creationId="{A3D1168E-7FCF-C17A-556D-2D88810BFE01}"/>
          </ac:spMkLst>
        </pc:spChg>
        <pc:spChg chg="add del mod">
          <ac:chgData name="Celeste Nicodemo" userId="0cd9cd2c-6a72-4e9f-afb7-e93b50114fbe" providerId="ADAL" clId="{527BAFD0-5BD8-4CA4-908F-AE96B323E1BA}" dt="2024-07-17T16:02:25.305" v="1085" actId="478"/>
          <ac:spMkLst>
            <pc:docMk/>
            <pc:sldMk cId="3085445960" sldId="294"/>
            <ac:spMk id="12" creationId="{F365B4A2-A641-BF42-4F03-220D816F5D77}"/>
          </ac:spMkLst>
        </pc:spChg>
        <pc:spChg chg="mod">
          <ac:chgData name="Celeste Nicodemo" userId="0cd9cd2c-6a72-4e9f-afb7-e93b50114fbe" providerId="ADAL" clId="{527BAFD0-5BD8-4CA4-908F-AE96B323E1BA}" dt="2024-07-17T15:35:41.068" v="994"/>
          <ac:spMkLst>
            <pc:docMk/>
            <pc:sldMk cId="3085445960" sldId="294"/>
            <ac:spMk id="14" creationId="{92BD1E03-6E0C-E3F4-17EC-87A43737078A}"/>
          </ac:spMkLst>
        </pc:spChg>
        <pc:spChg chg="add del mod">
          <ac:chgData name="Celeste Nicodemo" userId="0cd9cd2c-6a72-4e9f-afb7-e93b50114fbe" providerId="ADAL" clId="{527BAFD0-5BD8-4CA4-908F-AE96B323E1BA}" dt="2024-07-17T16:02:27.761" v="1087" actId="478"/>
          <ac:spMkLst>
            <pc:docMk/>
            <pc:sldMk cId="3085445960" sldId="294"/>
            <ac:spMk id="15" creationId="{9EE76D0F-EF32-FC31-7589-FC999CC5C783}"/>
          </ac:spMkLst>
        </pc:spChg>
        <pc:spChg chg="add mod">
          <ac:chgData name="Celeste Nicodemo" userId="0cd9cd2c-6a72-4e9f-afb7-e93b50114fbe" providerId="ADAL" clId="{527BAFD0-5BD8-4CA4-908F-AE96B323E1BA}" dt="2024-07-17T16:06:05.883" v="1129" actId="14100"/>
          <ac:spMkLst>
            <pc:docMk/>
            <pc:sldMk cId="3085445960" sldId="294"/>
            <ac:spMk id="19" creationId="{F11024BA-1B98-7700-FDE8-5A09DE11E9DB}"/>
          </ac:spMkLst>
        </pc:spChg>
        <pc:spChg chg="add mod">
          <ac:chgData name="Celeste Nicodemo" userId="0cd9cd2c-6a72-4e9f-afb7-e93b50114fbe" providerId="ADAL" clId="{527BAFD0-5BD8-4CA4-908F-AE96B323E1BA}" dt="2024-07-17T16:04:39.948" v="1125" actId="1076"/>
          <ac:spMkLst>
            <pc:docMk/>
            <pc:sldMk cId="3085445960" sldId="294"/>
            <ac:spMk id="20" creationId="{0D95595E-C43F-6B5F-DB36-78445C1D5AFA}"/>
          </ac:spMkLst>
        </pc:spChg>
        <pc:grpChg chg="add mod">
          <ac:chgData name="Celeste Nicodemo" userId="0cd9cd2c-6a72-4e9f-afb7-e93b50114fbe" providerId="ADAL" clId="{527BAFD0-5BD8-4CA4-908F-AE96B323E1BA}" dt="2024-07-17T15:35:41.068" v="994"/>
          <ac:grpSpMkLst>
            <pc:docMk/>
            <pc:sldMk cId="3085445960" sldId="294"/>
            <ac:grpSpMk id="2" creationId="{30BBEF58-FB12-5715-7BD7-6DB134DB7413}"/>
          </ac:grpSpMkLst>
        </pc:grpChg>
        <pc:grpChg chg="add mod">
          <ac:chgData name="Celeste Nicodemo" userId="0cd9cd2c-6a72-4e9f-afb7-e93b50114fbe" providerId="ADAL" clId="{527BAFD0-5BD8-4CA4-908F-AE96B323E1BA}" dt="2024-07-17T15:35:41.068" v="994"/>
          <ac:grpSpMkLst>
            <pc:docMk/>
            <pc:sldMk cId="3085445960" sldId="294"/>
            <ac:grpSpMk id="9" creationId="{8D14CBC3-0CDE-554F-DEB6-8A3677F9C67B}"/>
          </ac:grpSpMkLst>
        </pc:grpChg>
        <pc:grpChg chg="add mod">
          <ac:chgData name="Celeste Nicodemo" userId="0cd9cd2c-6a72-4e9f-afb7-e93b50114fbe" providerId="ADAL" clId="{527BAFD0-5BD8-4CA4-908F-AE96B323E1BA}" dt="2024-07-17T15:35:41.068" v="994"/>
          <ac:grpSpMkLst>
            <pc:docMk/>
            <pc:sldMk cId="3085445960" sldId="294"/>
            <ac:grpSpMk id="13" creationId="{E47826D5-0C6E-E741-EFC7-E6B47C069A9C}"/>
          </ac:grpSpMkLst>
        </pc:grpChg>
        <pc:picChg chg="mod">
          <ac:chgData name="Celeste Nicodemo" userId="0cd9cd2c-6a72-4e9f-afb7-e93b50114fbe" providerId="ADAL" clId="{527BAFD0-5BD8-4CA4-908F-AE96B323E1BA}" dt="2024-07-17T11:42:33.819" v="980" actId="1076"/>
          <ac:picMkLst>
            <pc:docMk/>
            <pc:sldMk cId="3085445960" sldId="294"/>
            <ac:picMk id="4" creationId="{064CBDCF-98CA-ECAC-788D-0CCC4E4957F3}"/>
          </ac:picMkLst>
        </pc:picChg>
        <pc:picChg chg="add del mod">
          <ac:chgData name="Celeste Nicodemo" userId="0cd9cd2c-6a72-4e9f-afb7-e93b50114fbe" providerId="ADAL" clId="{527BAFD0-5BD8-4CA4-908F-AE96B323E1BA}" dt="2024-07-17T16:00:50.134" v="1073" actId="478"/>
          <ac:picMkLst>
            <pc:docMk/>
            <pc:sldMk cId="3085445960" sldId="294"/>
            <ac:picMk id="16" creationId="{161991EF-3895-152F-739B-FF7A1A78AAB2}"/>
          </ac:picMkLst>
        </pc:picChg>
        <pc:picChg chg="add del mod">
          <ac:chgData name="Celeste Nicodemo" userId="0cd9cd2c-6a72-4e9f-afb7-e93b50114fbe" providerId="ADAL" clId="{527BAFD0-5BD8-4CA4-908F-AE96B323E1BA}" dt="2024-07-17T16:02:23.769" v="1084" actId="478"/>
          <ac:picMkLst>
            <pc:docMk/>
            <pc:sldMk cId="3085445960" sldId="294"/>
            <ac:picMk id="17" creationId="{01664B41-735C-CD12-9BA1-85E2F115C3D7}"/>
          </ac:picMkLst>
        </pc:picChg>
        <pc:picChg chg="add del mod">
          <ac:chgData name="Celeste Nicodemo" userId="0cd9cd2c-6a72-4e9f-afb7-e93b50114fbe" providerId="ADAL" clId="{527BAFD0-5BD8-4CA4-908F-AE96B323E1BA}" dt="2024-07-17T16:02:26.597" v="1086" actId="478"/>
          <ac:picMkLst>
            <pc:docMk/>
            <pc:sldMk cId="3085445960" sldId="294"/>
            <ac:picMk id="18" creationId="{AF2FF9E7-FD95-8CBC-D296-FB32DC35D958}"/>
          </ac:picMkLst>
        </pc:picChg>
      </pc:sldChg>
      <pc:sldChg chg="addSp delSp modSp mod ord">
        <pc:chgData name="Celeste Nicodemo" userId="0cd9cd2c-6a72-4e9f-afb7-e93b50114fbe" providerId="ADAL" clId="{527BAFD0-5BD8-4CA4-908F-AE96B323E1BA}" dt="2024-07-18T11:19:13.512" v="1717" actId="20577"/>
        <pc:sldMkLst>
          <pc:docMk/>
          <pc:sldMk cId="2654023386" sldId="295"/>
        </pc:sldMkLst>
        <pc:spChg chg="mod">
          <ac:chgData name="Celeste Nicodemo" userId="0cd9cd2c-6a72-4e9f-afb7-e93b50114fbe" providerId="ADAL" clId="{527BAFD0-5BD8-4CA4-908F-AE96B323E1BA}" dt="2024-07-17T15:35:36.243" v="993"/>
          <ac:spMkLst>
            <pc:docMk/>
            <pc:sldMk cId="2654023386" sldId="295"/>
            <ac:spMk id="3" creationId="{68724BF7-601F-672F-3F05-F6616EB2F4E9}"/>
          </ac:spMkLst>
        </pc:spChg>
        <pc:spChg chg="add mod">
          <ac:chgData name="Celeste Nicodemo" userId="0cd9cd2c-6a72-4e9f-afb7-e93b50114fbe" providerId="ADAL" clId="{527BAFD0-5BD8-4CA4-908F-AE96B323E1BA}" dt="2024-07-17T15:35:36.243" v="993"/>
          <ac:spMkLst>
            <pc:docMk/>
            <pc:sldMk cId="2654023386" sldId="295"/>
            <ac:spMk id="4" creationId="{471E0D4A-50FC-2860-2336-562620181199}"/>
          </ac:spMkLst>
        </pc:spChg>
        <pc:spChg chg="mod">
          <ac:chgData name="Celeste Nicodemo" userId="0cd9cd2c-6a72-4e9f-afb7-e93b50114fbe" providerId="ADAL" clId="{527BAFD0-5BD8-4CA4-908F-AE96B323E1BA}" dt="2024-07-17T16:32:20.403" v="1393" actId="108"/>
          <ac:spMkLst>
            <pc:docMk/>
            <pc:sldMk cId="2654023386" sldId="295"/>
            <ac:spMk id="5" creationId="{0887A23E-BA0E-9A59-3AB8-237AF8CF8FE8}"/>
          </ac:spMkLst>
        </pc:spChg>
        <pc:spChg chg="mod">
          <ac:chgData name="Celeste Nicodemo" userId="0cd9cd2c-6a72-4e9f-afb7-e93b50114fbe" providerId="ADAL" clId="{527BAFD0-5BD8-4CA4-908F-AE96B323E1BA}" dt="2024-07-17T16:33:28.231" v="1413" actId="108"/>
          <ac:spMkLst>
            <pc:docMk/>
            <pc:sldMk cId="2654023386" sldId="295"/>
            <ac:spMk id="6" creationId="{76797B87-268E-958E-0705-ED88B2580D3C}"/>
          </ac:spMkLst>
        </pc:spChg>
        <pc:spChg chg="mod">
          <ac:chgData name="Celeste Nicodemo" userId="0cd9cd2c-6a72-4e9f-afb7-e93b50114fbe" providerId="ADAL" clId="{527BAFD0-5BD8-4CA4-908F-AE96B323E1BA}" dt="2024-07-17T16:33:08.424" v="1396" actId="20577"/>
          <ac:spMkLst>
            <pc:docMk/>
            <pc:sldMk cId="2654023386" sldId="295"/>
            <ac:spMk id="9" creationId="{5BE089AC-AB7D-0CF0-4036-E8F97EBC156C}"/>
          </ac:spMkLst>
        </pc:spChg>
        <pc:spChg chg="mod">
          <ac:chgData name="Celeste Nicodemo" userId="0cd9cd2c-6a72-4e9f-afb7-e93b50114fbe" providerId="ADAL" clId="{527BAFD0-5BD8-4CA4-908F-AE96B323E1BA}" dt="2024-07-17T15:35:36.243" v="993"/>
          <ac:spMkLst>
            <pc:docMk/>
            <pc:sldMk cId="2654023386" sldId="295"/>
            <ac:spMk id="11" creationId="{5E936CFB-8F09-1C8A-ED89-90562F180B58}"/>
          </ac:spMkLst>
        </pc:spChg>
        <pc:spChg chg="add mod">
          <ac:chgData name="Celeste Nicodemo" userId="0cd9cd2c-6a72-4e9f-afb7-e93b50114fbe" providerId="ADAL" clId="{527BAFD0-5BD8-4CA4-908F-AE96B323E1BA}" dt="2024-07-17T15:35:36.243" v="993"/>
          <ac:spMkLst>
            <pc:docMk/>
            <pc:sldMk cId="2654023386" sldId="295"/>
            <ac:spMk id="12" creationId="{F224F720-7580-CB98-A55B-C16D225DCED8}"/>
          </ac:spMkLst>
        </pc:spChg>
        <pc:spChg chg="mod">
          <ac:chgData name="Celeste Nicodemo" userId="0cd9cd2c-6a72-4e9f-afb7-e93b50114fbe" providerId="ADAL" clId="{527BAFD0-5BD8-4CA4-908F-AE96B323E1BA}" dt="2024-07-17T15:35:36.243" v="993"/>
          <ac:spMkLst>
            <pc:docMk/>
            <pc:sldMk cId="2654023386" sldId="295"/>
            <ac:spMk id="14" creationId="{26E5F380-16B7-67F9-9ECE-162C26527D32}"/>
          </ac:spMkLst>
        </pc:spChg>
        <pc:spChg chg="add mod">
          <ac:chgData name="Celeste Nicodemo" userId="0cd9cd2c-6a72-4e9f-afb7-e93b50114fbe" providerId="ADAL" clId="{527BAFD0-5BD8-4CA4-908F-AE96B323E1BA}" dt="2024-07-17T15:35:36.243" v="993"/>
          <ac:spMkLst>
            <pc:docMk/>
            <pc:sldMk cId="2654023386" sldId="295"/>
            <ac:spMk id="15" creationId="{046A261C-A140-4087-6F57-B0AB245A96DB}"/>
          </ac:spMkLst>
        </pc:spChg>
        <pc:spChg chg="add del mod">
          <ac:chgData name="Celeste Nicodemo" userId="0cd9cd2c-6a72-4e9f-afb7-e93b50114fbe" providerId="ADAL" clId="{527BAFD0-5BD8-4CA4-908F-AE96B323E1BA}" dt="2024-07-17T16:40:42.827" v="1447" actId="478"/>
          <ac:spMkLst>
            <pc:docMk/>
            <pc:sldMk cId="2654023386" sldId="295"/>
            <ac:spMk id="19" creationId="{0A293C28-43B9-9DCC-9D5E-F4593957B84F}"/>
          </ac:spMkLst>
        </pc:spChg>
        <pc:spChg chg="add mod">
          <ac:chgData name="Celeste Nicodemo" userId="0cd9cd2c-6a72-4e9f-afb7-e93b50114fbe" providerId="ADAL" clId="{527BAFD0-5BD8-4CA4-908F-AE96B323E1BA}" dt="2024-07-17T16:45:55.295" v="1584" actId="242"/>
          <ac:spMkLst>
            <pc:docMk/>
            <pc:sldMk cId="2654023386" sldId="295"/>
            <ac:spMk id="20" creationId="{E90C370B-3104-9BCF-FA33-0FAF442DF2C1}"/>
          </ac:spMkLst>
        </pc:spChg>
        <pc:spChg chg="add mod">
          <ac:chgData name="Celeste Nicodemo" userId="0cd9cd2c-6a72-4e9f-afb7-e93b50114fbe" providerId="ADAL" clId="{527BAFD0-5BD8-4CA4-908F-AE96B323E1BA}" dt="2024-07-18T11:19:13.512" v="1717" actId="20577"/>
          <ac:spMkLst>
            <pc:docMk/>
            <pc:sldMk cId="2654023386" sldId="295"/>
            <ac:spMk id="21" creationId="{5E427EC8-4611-6450-B8EA-31C792F1D8F0}"/>
          </ac:spMkLst>
        </pc:spChg>
        <pc:spChg chg="add mod">
          <ac:chgData name="Celeste Nicodemo" userId="0cd9cd2c-6a72-4e9f-afb7-e93b50114fbe" providerId="ADAL" clId="{527BAFD0-5BD8-4CA4-908F-AE96B323E1BA}" dt="2024-07-17T16:46:59.620" v="1625" actId="207"/>
          <ac:spMkLst>
            <pc:docMk/>
            <pc:sldMk cId="2654023386" sldId="295"/>
            <ac:spMk id="22" creationId="{A8B05AD9-0264-0C87-431D-F1AC3F863DC2}"/>
          </ac:spMkLst>
        </pc:spChg>
        <pc:grpChg chg="add mod">
          <ac:chgData name="Celeste Nicodemo" userId="0cd9cd2c-6a72-4e9f-afb7-e93b50114fbe" providerId="ADAL" clId="{527BAFD0-5BD8-4CA4-908F-AE96B323E1BA}" dt="2024-07-17T15:35:36.243" v="993"/>
          <ac:grpSpMkLst>
            <pc:docMk/>
            <pc:sldMk cId="2654023386" sldId="295"/>
            <ac:grpSpMk id="2" creationId="{60D42E37-03F6-41BB-BE79-7DCA42E858AF}"/>
          </ac:grpSpMkLst>
        </pc:grpChg>
        <pc:grpChg chg="add mod">
          <ac:chgData name="Celeste Nicodemo" userId="0cd9cd2c-6a72-4e9f-afb7-e93b50114fbe" providerId="ADAL" clId="{527BAFD0-5BD8-4CA4-908F-AE96B323E1BA}" dt="2024-07-17T15:35:36.243" v="993"/>
          <ac:grpSpMkLst>
            <pc:docMk/>
            <pc:sldMk cId="2654023386" sldId="295"/>
            <ac:grpSpMk id="10" creationId="{DA0BD54F-6EF6-0CF1-AF84-AD1D4ED5238B}"/>
          </ac:grpSpMkLst>
        </pc:grpChg>
        <pc:grpChg chg="add mod">
          <ac:chgData name="Celeste Nicodemo" userId="0cd9cd2c-6a72-4e9f-afb7-e93b50114fbe" providerId="ADAL" clId="{527BAFD0-5BD8-4CA4-908F-AE96B323E1BA}" dt="2024-07-17T15:35:36.243" v="993"/>
          <ac:grpSpMkLst>
            <pc:docMk/>
            <pc:sldMk cId="2654023386" sldId="295"/>
            <ac:grpSpMk id="13" creationId="{F39512B2-836D-9C7C-EF31-CFC6F091EAEC}"/>
          </ac:grpSpMkLst>
        </pc:grpChg>
        <pc:picChg chg="add mod">
          <ac:chgData name="Celeste Nicodemo" userId="0cd9cd2c-6a72-4e9f-afb7-e93b50114fbe" providerId="ADAL" clId="{527BAFD0-5BD8-4CA4-908F-AE96B323E1BA}" dt="2024-07-17T15:35:36.243" v="993"/>
          <ac:picMkLst>
            <pc:docMk/>
            <pc:sldMk cId="2654023386" sldId="295"/>
            <ac:picMk id="16" creationId="{2DDB4546-F9DE-49C3-7560-61AFF08D2711}"/>
          </ac:picMkLst>
        </pc:picChg>
        <pc:picChg chg="add mod">
          <ac:chgData name="Celeste Nicodemo" userId="0cd9cd2c-6a72-4e9f-afb7-e93b50114fbe" providerId="ADAL" clId="{527BAFD0-5BD8-4CA4-908F-AE96B323E1BA}" dt="2024-07-17T15:35:36.243" v="993"/>
          <ac:picMkLst>
            <pc:docMk/>
            <pc:sldMk cId="2654023386" sldId="295"/>
            <ac:picMk id="17" creationId="{3C48063B-3647-1310-CBAF-AD6CE9121EFD}"/>
          </ac:picMkLst>
        </pc:picChg>
        <pc:picChg chg="add mod">
          <ac:chgData name="Celeste Nicodemo" userId="0cd9cd2c-6a72-4e9f-afb7-e93b50114fbe" providerId="ADAL" clId="{527BAFD0-5BD8-4CA4-908F-AE96B323E1BA}" dt="2024-07-17T15:35:36.243" v="993"/>
          <ac:picMkLst>
            <pc:docMk/>
            <pc:sldMk cId="2654023386" sldId="295"/>
            <ac:picMk id="18" creationId="{5BBDA75F-B1DE-6DF4-B306-73D5835202D2}"/>
          </ac:picMkLst>
        </pc:picChg>
        <pc:picChg chg="add del">
          <ac:chgData name="Celeste Nicodemo" userId="0cd9cd2c-6a72-4e9f-afb7-e93b50114fbe" providerId="ADAL" clId="{527BAFD0-5BD8-4CA4-908F-AE96B323E1BA}" dt="2024-07-17T16:48:16.006" v="1630" actId="478"/>
          <ac:picMkLst>
            <pc:docMk/>
            <pc:sldMk cId="2654023386" sldId="295"/>
            <ac:picMk id="24" creationId="{561349EE-4421-B8EA-5170-9CB15BE07AEB}"/>
          </ac:picMkLst>
        </pc:picChg>
        <pc:picChg chg="add mod">
          <ac:chgData name="Celeste Nicodemo" userId="0cd9cd2c-6a72-4e9f-afb7-e93b50114fbe" providerId="ADAL" clId="{527BAFD0-5BD8-4CA4-908F-AE96B323E1BA}" dt="2024-07-17T16:48:42.815" v="1634" actId="1076"/>
          <ac:picMkLst>
            <pc:docMk/>
            <pc:sldMk cId="2654023386" sldId="295"/>
            <ac:picMk id="26" creationId="{AA13839E-63C9-C933-425A-55EE6A412191}"/>
          </ac:picMkLst>
        </pc:picChg>
      </pc:sldChg>
      <pc:sldChg chg="modSp del mod ord">
        <pc:chgData name="Celeste Nicodemo" userId="0cd9cd2c-6a72-4e9f-afb7-e93b50114fbe" providerId="ADAL" clId="{527BAFD0-5BD8-4CA4-908F-AE96B323E1BA}" dt="2024-07-17T16:30:52.762" v="1374" actId="47"/>
        <pc:sldMkLst>
          <pc:docMk/>
          <pc:sldMk cId="2776740812" sldId="296"/>
        </pc:sldMkLst>
        <pc:spChg chg="mod">
          <ac:chgData name="Celeste Nicodemo" userId="0cd9cd2c-6a72-4e9f-afb7-e93b50114fbe" providerId="ADAL" clId="{527BAFD0-5BD8-4CA4-908F-AE96B323E1BA}" dt="2024-07-17T10:00:11.373" v="704"/>
          <ac:spMkLst>
            <pc:docMk/>
            <pc:sldMk cId="2776740812" sldId="296"/>
            <ac:spMk id="2" creationId="{3C209356-BC70-3E83-B59C-9C0526DC29F5}"/>
          </ac:spMkLst>
        </pc:spChg>
        <pc:spChg chg="mod">
          <ac:chgData name="Celeste Nicodemo" userId="0cd9cd2c-6a72-4e9f-afb7-e93b50114fbe" providerId="ADAL" clId="{527BAFD0-5BD8-4CA4-908F-AE96B323E1BA}" dt="2024-07-17T09:55:38.136" v="680" actId="6549"/>
          <ac:spMkLst>
            <pc:docMk/>
            <pc:sldMk cId="2776740812" sldId="296"/>
            <ac:spMk id="11" creationId="{2B93A9C9-BD0C-BADC-87DE-B1CC5FDDE3E5}"/>
          </ac:spMkLst>
        </pc:spChg>
      </pc:sldChg>
      <pc:sldChg chg="del">
        <pc:chgData name="Celeste Nicodemo" userId="0cd9cd2c-6a72-4e9f-afb7-e93b50114fbe" providerId="ADAL" clId="{527BAFD0-5BD8-4CA4-908F-AE96B323E1BA}" dt="2024-07-17T16:30:53.758" v="1375" actId="47"/>
        <pc:sldMkLst>
          <pc:docMk/>
          <pc:sldMk cId="2748917235" sldId="297"/>
        </pc:sldMkLst>
      </pc:sldChg>
      <pc:sldChg chg="del">
        <pc:chgData name="Celeste Nicodemo" userId="0cd9cd2c-6a72-4e9f-afb7-e93b50114fbe" providerId="ADAL" clId="{527BAFD0-5BD8-4CA4-908F-AE96B323E1BA}" dt="2024-07-17T16:33:36.609" v="1415" actId="47"/>
        <pc:sldMkLst>
          <pc:docMk/>
          <pc:sldMk cId="601585676" sldId="298"/>
        </pc:sldMkLst>
      </pc:sldChg>
      <pc:sldChg chg="delSp modSp mod">
        <pc:chgData name="Celeste Nicodemo" userId="0cd9cd2c-6a72-4e9f-afb7-e93b50114fbe" providerId="ADAL" clId="{527BAFD0-5BD8-4CA4-908F-AE96B323E1BA}" dt="2024-07-17T16:47:08.862" v="1627" actId="20577"/>
        <pc:sldMkLst>
          <pc:docMk/>
          <pc:sldMk cId="1719985448" sldId="299"/>
        </pc:sldMkLst>
        <pc:spChg chg="mod">
          <ac:chgData name="Celeste Nicodemo" userId="0cd9cd2c-6a72-4e9f-afb7-e93b50114fbe" providerId="ADAL" clId="{527BAFD0-5BD8-4CA4-908F-AE96B323E1BA}" dt="2024-07-17T16:42:57.874" v="1525" actId="20577"/>
          <ac:spMkLst>
            <pc:docMk/>
            <pc:sldMk cId="1719985448" sldId="299"/>
            <ac:spMk id="3" creationId="{0A0207D5-9B3E-17FB-ABBF-48A659EAF58E}"/>
          </ac:spMkLst>
        </pc:spChg>
        <pc:spChg chg="mod">
          <ac:chgData name="Celeste Nicodemo" userId="0cd9cd2c-6a72-4e9f-afb7-e93b50114fbe" providerId="ADAL" clId="{527BAFD0-5BD8-4CA4-908F-AE96B323E1BA}" dt="2024-07-17T16:47:08.862" v="1627" actId="20577"/>
          <ac:spMkLst>
            <pc:docMk/>
            <pc:sldMk cId="1719985448" sldId="299"/>
            <ac:spMk id="4" creationId="{BF036EC4-0312-3A91-BFB2-69FB6DD242BC}"/>
          </ac:spMkLst>
        </pc:spChg>
        <pc:spChg chg="del mod">
          <ac:chgData name="Celeste Nicodemo" userId="0cd9cd2c-6a72-4e9f-afb7-e93b50114fbe" providerId="ADAL" clId="{527BAFD0-5BD8-4CA4-908F-AE96B323E1BA}" dt="2024-07-17T16:43:19.391" v="1528" actId="478"/>
          <ac:spMkLst>
            <pc:docMk/>
            <pc:sldMk cId="1719985448" sldId="299"/>
            <ac:spMk id="15" creationId="{B8D9871F-B3CD-EF4A-0EEA-5361D8547890}"/>
          </ac:spMkLst>
        </pc:spChg>
      </pc:sldChg>
      <pc:sldChg chg="modSp mod">
        <pc:chgData name="Celeste Nicodemo" userId="0cd9cd2c-6a72-4e9f-afb7-e93b50114fbe" providerId="ADAL" clId="{527BAFD0-5BD8-4CA4-908F-AE96B323E1BA}" dt="2024-07-18T14:37:42.984" v="1718" actId="20577"/>
        <pc:sldMkLst>
          <pc:docMk/>
          <pc:sldMk cId="3089357693" sldId="300"/>
        </pc:sldMkLst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59" creationId="{916505C2-23F8-3E8F-2F12-51859C15C82B}"/>
          </ac:spMkLst>
        </pc:spChg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62" creationId="{6E49405C-A958-C5D2-6353-796E7CA01D10}"/>
          </ac:spMkLst>
        </pc:spChg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63" creationId="{6C73B36E-9227-FAD0-D83D-A5B4E408B125}"/>
          </ac:spMkLst>
        </pc:spChg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66" creationId="{78E12CC7-83AD-064D-52C0-20EAE71CDE69}"/>
          </ac:spMkLst>
        </pc:spChg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67" creationId="{81923939-8EB3-74D8-216D-B6D01F0BC917}"/>
          </ac:spMkLst>
        </pc:spChg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70" creationId="{CA42828B-6445-C3CF-5010-89D4446758A6}"/>
          </ac:spMkLst>
        </pc:spChg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71" creationId="{E1FB0C6A-683D-20F7-E04C-66E6402FD8B6}"/>
          </ac:spMkLst>
        </pc:spChg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74" creationId="{83B544A9-46C8-3308-B423-C477FB6ADBE3}"/>
          </ac:spMkLst>
        </pc:spChg>
        <pc:spChg chg="mod">
          <ac:chgData name="Celeste Nicodemo" userId="0cd9cd2c-6a72-4e9f-afb7-e93b50114fbe" providerId="ADAL" clId="{527BAFD0-5BD8-4CA4-908F-AE96B323E1BA}" dt="2024-07-17T15:43:54.213" v="1017" actId="20577"/>
          <ac:spMkLst>
            <pc:docMk/>
            <pc:sldMk cId="3089357693" sldId="300"/>
            <ac:spMk id="75" creationId="{8E2DC86D-6AAB-2A63-246F-88F108577133}"/>
          </ac:spMkLst>
        </pc:spChg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78" creationId="{B073C0F5-F3F9-57BD-9404-F0E6AB620B92}"/>
          </ac:spMkLst>
        </pc:spChg>
        <pc:spChg chg="mod">
          <ac:chgData name="Celeste Nicodemo" userId="0cd9cd2c-6a72-4e9f-afb7-e93b50114fbe" providerId="ADAL" clId="{527BAFD0-5BD8-4CA4-908F-AE96B323E1BA}" dt="2024-07-18T14:37:42.984" v="1718" actId="20577"/>
          <ac:spMkLst>
            <pc:docMk/>
            <pc:sldMk cId="3089357693" sldId="300"/>
            <ac:spMk id="81" creationId="{9E886FFE-FEFD-9370-67FF-50A3ACB8DF21}"/>
          </ac:spMkLst>
        </pc:spChg>
        <pc:spChg chg="mod">
          <ac:chgData name="Celeste Nicodemo" userId="0cd9cd2c-6a72-4e9f-afb7-e93b50114fbe" providerId="ADAL" clId="{527BAFD0-5BD8-4CA4-908F-AE96B323E1BA}" dt="2024-07-17T03:25:39.513" v="290" actId="1076"/>
          <ac:spMkLst>
            <pc:docMk/>
            <pc:sldMk cId="3089357693" sldId="300"/>
            <ac:spMk id="84" creationId="{46D6036D-A5FB-07B5-2208-474057F079B1}"/>
          </ac:spMkLst>
        </pc:spChg>
        <pc:grpChg chg="mod">
          <ac:chgData name="Celeste Nicodemo" userId="0cd9cd2c-6a72-4e9f-afb7-e93b50114fbe" providerId="ADAL" clId="{527BAFD0-5BD8-4CA4-908F-AE96B323E1BA}" dt="2024-07-17T03:25:39.513" v="290" actId="1076"/>
          <ac:grpSpMkLst>
            <pc:docMk/>
            <pc:sldMk cId="3089357693" sldId="300"/>
            <ac:grpSpMk id="60" creationId="{8B0567C7-F579-3687-45CF-CF7E1799E368}"/>
          </ac:grpSpMkLst>
        </pc:grpChg>
        <pc:grpChg chg="mod">
          <ac:chgData name="Celeste Nicodemo" userId="0cd9cd2c-6a72-4e9f-afb7-e93b50114fbe" providerId="ADAL" clId="{527BAFD0-5BD8-4CA4-908F-AE96B323E1BA}" dt="2024-07-17T03:25:39.513" v="290" actId="1076"/>
          <ac:grpSpMkLst>
            <pc:docMk/>
            <pc:sldMk cId="3089357693" sldId="300"/>
            <ac:grpSpMk id="64" creationId="{BD596EFD-8340-9871-8E84-C8D09E664E30}"/>
          </ac:grpSpMkLst>
        </pc:grpChg>
        <pc:grpChg chg="mod">
          <ac:chgData name="Celeste Nicodemo" userId="0cd9cd2c-6a72-4e9f-afb7-e93b50114fbe" providerId="ADAL" clId="{527BAFD0-5BD8-4CA4-908F-AE96B323E1BA}" dt="2024-07-17T03:25:39.513" v="290" actId="1076"/>
          <ac:grpSpMkLst>
            <pc:docMk/>
            <pc:sldMk cId="3089357693" sldId="300"/>
            <ac:grpSpMk id="68" creationId="{24C8F309-44F6-9AEA-E830-17FAFE3AA50C}"/>
          </ac:grpSpMkLst>
        </pc:grpChg>
        <pc:grpChg chg="mod">
          <ac:chgData name="Celeste Nicodemo" userId="0cd9cd2c-6a72-4e9f-afb7-e93b50114fbe" providerId="ADAL" clId="{527BAFD0-5BD8-4CA4-908F-AE96B323E1BA}" dt="2024-07-17T03:25:39.513" v="290" actId="1076"/>
          <ac:grpSpMkLst>
            <pc:docMk/>
            <pc:sldMk cId="3089357693" sldId="300"/>
            <ac:grpSpMk id="72" creationId="{F776EBE9-F8E2-4B27-4E78-9F96EA8781A3}"/>
          </ac:grpSpMkLst>
        </pc:grpChg>
        <pc:grpChg chg="mod">
          <ac:chgData name="Celeste Nicodemo" userId="0cd9cd2c-6a72-4e9f-afb7-e93b50114fbe" providerId="ADAL" clId="{527BAFD0-5BD8-4CA4-908F-AE96B323E1BA}" dt="2024-07-17T03:25:39.513" v="290" actId="1076"/>
          <ac:grpSpMkLst>
            <pc:docMk/>
            <pc:sldMk cId="3089357693" sldId="300"/>
            <ac:grpSpMk id="76" creationId="{45A487CE-90A9-C417-020F-CD87C6EFB76E}"/>
          </ac:grpSpMkLst>
        </pc:grpChg>
        <pc:grpChg chg="mod">
          <ac:chgData name="Celeste Nicodemo" userId="0cd9cd2c-6a72-4e9f-afb7-e93b50114fbe" providerId="ADAL" clId="{527BAFD0-5BD8-4CA4-908F-AE96B323E1BA}" dt="2024-07-17T03:25:39.513" v="290" actId="1076"/>
          <ac:grpSpMkLst>
            <pc:docMk/>
            <pc:sldMk cId="3089357693" sldId="300"/>
            <ac:grpSpMk id="82" creationId="{89E513CA-56BB-A0B9-7783-6ED0368817C7}"/>
          </ac:grpSpMkLst>
        </pc:grpChg>
      </pc:sldChg>
      <pc:sldChg chg="addSp delSp modSp new mod">
        <pc:chgData name="Celeste Nicodemo" userId="0cd9cd2c-6a72-4e9f-afb7-e93b50114fbe" providerId="ADAL" clId="{527BAFD0-5BD8-4CA4-908F-AE96B323E1BA}" dt="2024-07-17T06:29:25.154" v="581" actId="20577"/>
        <pc:sldMkLst>
          <pc:docMk/>
          <pc:sldMk cId="3988791282" sldId="301"/>
        </pc:sldMkLst>
        <pc:spChg chg="mod">
          <ac:chgData name="Celeste Nicodemo" userId="0cd9cd2c-6a72-4e9f-afb7-e93b50114fbe" providerId="ADAL" clId="{527BAFD0-5BD8-4CA4-908F-AE96B323E1BA}" dt="2024-07-17T03:35:48.587" v="428" actId="20577"/>
          <ac:spMkLst>
            <pc:docMk/>
            <pc:sldMk cId="3988791282" sldId="301"/>
            <ac:spMk id="2" creationId="{F9202A4D-A657-42D4-59E6-675B41474560}"/>
          </ac:spMkLst>
        </pc:spChg>
        <pc:spChg chg="mod">
          <ac:chgData name="Celeste Nicodemo" userId="0cd9cd2c-6a72-4e9f-afb7-e93b50114fbe" providerId="ADAL" clId="{527BAFD0-5BD8-4CA4-908F-AE96B323E1BA}" dt="2024-07-17T03:36:18.518" v="503" actId="20577"/>
          <ac:spMkLst>
            <pc:docMk/>
            <pc:sldMk cId="3988791282" sldId="301"/>
            <ac:spMk id="3" creationId="{C82D73B2-966D-BC61-EFCC-7D9EDDF46729}"/>
          </ac:spMkLst>
        </pc:spChg>
        <pc:spChg chg="add del">
          <ac:chgData name="Celeste Nicodemo" userId="0cd9cd2c-6a72-4e9f-afb7-e93b50114fbe" providerId="ADAL" clId="{527BAFD0-5BD8-4CA4-908F-AE96B323E1BA}" dt="2024-07-17T03:00:14.313" v="2" actId="22"/>
          <ac:spMkLst>
            <pc:docMk/>
            <pc:sldMk cId="3988791282" sldId="301"/>
            <ac:spMk id="5" creationId="{00AB8C72-63A7-535C-690D-C1830ABC060A}"/>
          </ac:spMkLst>
        </pc:spChg>
        <pc:spChg chg="add del mod">
          <ac:chgData name="Celeste Nicodemo" userId="0cd9cd2c-6a72-4e9f-afb7-e93b50114fbe" providerId="ADAL" clId="{527BAFD0-5BD8-4CA4-908F-AE96B323E1BA}" dt="2024-07-17T03:01:33.354" v="28"/>
          <ac:spMkLst>
            <pc:docMk/>
            <pc:sldMk cId="3988791282" sldId="301"/>
            <ac:spMk id="7" creationId="{54E502F1-CB3F-223B-A775-C5C045718472}"/>
          </ac:spMkLst>
        </pc:spChg>
        <pc:spChg chg="add del mod">
          <ac:chgData name="Celeste Nicodemo" userId="0cd9cd2c-6a72-4e9f-afb7-e93b50114fbe" providerId="ADAL" clId="{527BAFD0-5BD8-4CA4-908F-AE96B323E1BA}" dt="2024-07-17T06:28:06.415" v="516"/>
          <ac:spMkLst>
            <pc:docMk/>
            <pc:sldMk cId="3988791282" sldId="301"/>
            <ac:spMk id="9" creationId="{0158C6B7-4ED8-C2F1-A21E-7EB1A346D6F1}"/>
          </ac:spMkLst>
        </pc:spChg>
        <pc:spChg chg="add mod">
          <ac:chgData name="Celeste Nicodemo" userId="0cd9cd2c-6a72-4e9f-afb7-e93b50114fbe" providerId="ADAL" clId="{527BAFD0-5BD8-4CA4-908F-AE96B323E1BA}" dt="2024-07-17T06:29:25.154" v="581" actId="20577"/>
          <ac:spMkLst>
            <pc:docMk/>
            <pc:sldMk cId="3988791282" sldId="301"/>
            <ac:spMk id="12" creationId="{5A90E495-D52C-19C0-A3FC-9210D7B60376}"/>
          </ac:spMkLst>
        </pc:spChg>
        <pc:picChg chg="add mod">
          <ac:chgData name="Celeste Nicodemo" userId="0cd9cd2c-6a72-4e9f-afb7-e93b50114fbe" providerId="ADAL" clId="{527BAFD0-5BD8-4CA4-908F-AE96B323E1BA}" dt="2024-07-17T06:27:55.693" v="511" actId="1076"/>
          <ac:picMkLst>
            <pc:docMk/>
            <pc:sldMk cId="3988791282" sldId="301"/>
            <ac:picMk id="11" creationId="{4CC7586E-55FA-D864-1C3D-AA6D38FAC15B}"/>
          </ac:picMkLst>
        </pc:picChg>
      </pc:sldChg>
      <pc:sldChg chg="add del ord">
        <pc:chgData name="Celeste Nicodemo" userId="0cd9cd2c-6a72-4e9f-afb7-e93b50114fbe" providerId="ADAL" clId="{527BAFD0-5BD8-4CA4-908F-AE96B323E1BA}" dt="2024-07-17T16:33:34.429" v="1414" actId="47"/>
        <pc:sldMkLst>
          <pc:docMk/>
          <pc:sldMk cId="1233795323" sldId="305"/>
        </pc:sldMkLst>
      </pc:sldChg>
      <pc:sldChg chg="delSp modSp add mod modNotesTx">
        <pc:chgData name="Celeste Nicodemo" userId="0cd9cd2c-6a72-4e9f-afb7-e93b50114fbe" providerId="ADAL" clId="{527BAFD0-5BD8-4CA4-908F-AE96B323E1BA}" dt="2024-07-17T03:25:51.243" v="311" actId="20577"/>
        <pc:sldMkLst>
          <pc:docMk/>
          <pc:sldMk cId="4117237283" sldId="306"/>
        </pc:sldMkLst>
        <pc:spChg chg="mod">
          <ac:chgData name="Celeste Nicodemo" userId="0cd9cd2c-6a72-4e9f-afb7-e93b50114fbe" providerId="ADAL" clId="{527BAFD0-5BD8-4CA4-908F-AE96B323E1BA}" dt="2024-07-17T03:25:51.243" v="311" actId="20577"/>
          <ac:spMkLst>
            <pc:docMk/>
            <pc:sldMk cId="4117237283" sldId="306"/>
            <ac:spMk id="2" creationId="{3C209356-BC70-3E83-B59C-9C0526DC29F5}"/>
          </ac:spMkLst>
        </pc:spChg>
        <pc:spChg chg="mod">
          <ac:chgData name="Celeste Nicodemo" userId="0cd9cd2c-6a72-4e9f-afb7-e93b50114fbe" providerId="ADAL" clId="{527BAFD0-5BD8-4CA4-908F-AE96B323E1BA}" dt="2024-07-17T03:05:45.267" v="63" actId="113"/>
          <ac:spMkLst>
            <pc:docMk/>
            <pc:sldMk cId="4117237283" sldId="306"/>
            <ac:spMk id="6" creationId="{436C992A-CDF0-D664-BA15-9CC6D22B1E4F}"/>
          </ac:spMkLst>
        </pc:spChg>
        <pc:spChg chg="mod">
          <ac:chgData name="Celeste Nicodemo" userId="0cd9cd2c-6a72-4e9f-afb7-e93b50114fbe" providerId="ADAL" clId="{527BAFD0-5BD8-4CA4-908F-AE96B323E1BA}" dt="2024-07-17T03:05:54.532" v="66" actId="20577"/>
          <ac:spMkLst>
            <pc:docMk/>
            <pc:sldMk cId="4117237283" sldId="306"/>
            <ac:spMk id="7" creationId="{66B4DC61-7F81-AE43-1680-F4FD2218B03C}"/>
          </ac:spMkLst>
        </pc:spChg>
        <pc:spChg chg="del">
          <ac:chgData name="Celeste Nicodemo" userId="0cd9cd2c-6a72-4e9f-afb7-e93b50114fbe" providerId="ADAL" clId="{527BAFD0-5BD8-4CA4-908F-AE96B323E1BA}" dt="2024-07-17T03:05:01.153" v="54" actId="478"/>
          <ac:spMkLst>
            <pc:docMk/>
            <pc:sldMk cId="4117237283" sldId="306"/>
            <ac:spMk id="8" creationId="{CED4E8D8-C903-ED1A-EBCC-DB9666F518CD}"/>
          </ac:spMkLst>
        </pc:spChg>
        <pc:grpChg chg="del">
          <ac:chgData name="Celeste Nicodemo" userId="0cd9cd2c-6a72-4e9f-afb7-e93b50114fbe" providerId="ADAL" clId="{527BAFD0-5BD8-4CA4-908F-AE96B323E1BA}" dt="2024-07-17T03:05:56.990" v="67" actId="478"/>
          <ac:grpSpMkLst>
            <pc:docMk/>
            <pc:sldMk cId="4117237283" sldId="306"/>
            <ac:grpSpMk id="9" creationId="{57FE501B-412F-0C0B-C78E-F64BBAFC087A}"/>
          </ac:grpSpMkLst>
        </pc:grpChg>
        <pc:picChg chg="mod">
          <ac:chgData name="Celeste Nicodemo" userId="0cd9cd2c-6a72-4e9f-afb7-e93b50114fbe" providerId="ADAL" clId="{527BAFD0-5BD8-4CA4-908F-AE96B323E1BA}" dt="2024-07-17T03:06:16.662" v="68" actId="207"/>
          <ac:picMkLst>
            <pc:docMk/>
            <pc:sldMk cId="4117237283" sldId="306"/>
            <ac:picMk id="5" creationId="{2EF35A2D-BCB8-6FB4-474F-565E8BAAFE62}"/>
          </ac:picMkLst>
        </pc:picChg>
      </pc:sldChg>
      <pc:sldChg chg="modSp add del mod">
        <pc:chgData name="Celeste Nicodemo" userId="0cd9cd2c-6a72-4e9f-afb7-e93b50114fbe" providerId="ADAL" clId="{527BAFD0-5BD8-4CA4-908F-AE96B323E1BA}" dt="2024-07-17T03:31:15.387" v="330" actId="47"/>
        <pc:sldMkLst>
          <pc:docMk/>
          <pc:sldMk cId="3037136152" sldId="307"/>
        </pc:sldMkLst>
        <pc:spChg chg="mod">
          <ac:chgData name="Celeste Nicodemo" userId="0cd9cd2c-6a72-4e9f-afb7-e93b50114fbe" providerId="ADAL" clId="{527BAFD0-5BD8-4CA4-908F-AE96B323E1BA}" dt="2024-07-17T03:18:35.322" v="128" actId="20577"/>
          <ac:spMkLst>
            <pc:docMk/>
            <pc:sldMk cId="3037136152" sldId="307"/>
            <ac:spMk id="8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03:18:40.632" v="144" actId="20577"/>
          <ac:spMkLst>
            <pc:docMk/>
            <pc:sldMk cId="3037136152" sldId="307"/>
            <ac:spMk id="9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03:20:21.873" v="191" actId="1076"/>
          <ac:spMkLst>
            <pc:docMk/>
            <pc:sldMk cId="3037136152" sldId="307"/>
            <ac:spMk id="12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03:20:32.364" v="192" actId="1076"/>
          <ac:spMkLst>
            <pc:docMk/>
            <pc:sldMk cId="3037136152" sldId="307"/>
            <ac:spMk id="16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03:21:22.663" v="197" actId="1076"/>
          <ac:spMkLst>
            <pc:docMk/>
            <pc:sldMk cId="3037136152" sldId="307"/>
            <ac:spMk id="20" creationId="{00000000-0000-0000-0000-000000000000}"/>
          </ac:spMkLst>
        </pc:spChg>
        <pc:picChg chg="mod">
          <ac:chgData name="Celeste Nicodemo" userId="0cd9cd2c-6a72-4e9f-afb7-e93b50114fbe" providerId="ADAL" clId="{527BAFD0-5BD8-4CA4-908F-AE96B323E1BA}" dt="2024-07-17T03:21:32.353" v="199" actId="1076"/>
          <ac:picMkLst>
            <pc:docMk/>
            <pc:sldMk cId="3037136152" sldId="307"/>
            <ac:picMk id="23" creationId="{6205DFC3-D14F-5DC1-92D5-11F88E040B5C}"/>
          </ac:picMkLst>
        </pc:picChg>
        <pc:picChg chg="mod">
          <ac:chgData name="Celeste Nicodemo" userId="0cd9cd2c-6a72-4e9f-afb7-e93b50114fbe" providerId="ADAL" clId="{527BAFD0-5BD8-4CA4-908F-AE96B323E1BA}" dt="2024-07-17T03:21:29.088" v="198" actId="1076"/>
          <ac:picMkLst>
            <pc:docMk/>
            <pc:sldMk cId="3037136152" sldId="307"/>
            <ac:picMk id="24" creationId="{39D64DA2-FA97-39E9-4A8A-8F9BC62C3E10}"/>
          </ac:picMkLst>
        </pc:picChg>
        <pc:picChg chg="mod">
          <ac:chgData name="Celeste Nicodemo" userId="0cd9cd2c-6a72-4e9f-afb7-e93b50114fbe" providerId="ADAL" clId="{527BAFD0-5BD8-4CA4-908F-AE96B323E1BA}" dt="2024-07-17T03:21:59.805" v="200" actId="14826"/>
          <ac:picMkLst>
            <pc:docMk/>
            <pc:sldMk cId="3037136152" sldId="307"/>
            <ac:picMk id="25" creationId="{F525327E-4620-7F7D-6FE5-4912D5C7FC06}"/>
          </ac:picMkLst>
        </pc:picChg>
      </pc:sldChg>
      <pc:sldChg chg="addSp delSp modSp add mod">
        <pc:chgData name="Celeste Nicodemo" userId="0cd9cd2c-6a72-4e9f-afb7-e93b50114fbe" providerId="ADAL" clId="{527BAFD0-5BD8-4CA4-908F-AE96B323E1BA}" dt="2024-07-17T03:33:31.402" v="381" actId="1076"/>
        <pc:sldMkLst>
          <pc:docMk/>
          <pc:sldMk cId="1410653891" sldId="308"/>
        </pc:sldMkLst>
        <pc:spChg chg="del">
          <ac:chgData name="Celeste Nicodemo" userId="0cd9cd2c-6a72-4e9f-afb7-e93b50114fbe" providerId="ADAL" clId="{527BAFD0-5BD8-4CA4-908F-AE96B323E1BA}" dt="2024-07-17T03:31:56.708" v="360" actId="478"/>
          <ac:spMkLst>
            <pc:docMk/>
            <pc:sldMk cId="1410653891" sldId="308"/>
            <ac:spMk id="3" creationId="{0A0207D5-9B3E-17FB-ABBF-48A659EAF58E}"/>
          </ac:spMkLst>
        </pc:spChg>
        <pc:spChg chg="mod">
          <ac:chgData name="Celeste Nicodemo" userId="0cd9cd2c-6a72-4e9f-afb7-e93b50114fbe" providerId="ADAL" clId="{527BAFD0-5BD8-4CA4-908F-AE96B323E1BA}" dt="2024-07-17T03:29:26.904" v="315"/>
          <ac:spMkLst>
            <pc:docMk/>
            <pc:sldMk cId="1410653891" sldId="308"/>
            <ac:spMk id="4" creationId="{BF036EC4-0312-3A91-BFB2-69FB6DD242BC}"/>
          </ac:spMkLst>
        </pc:spChg>
        <pc:spChg chg="add mod">
          <ac:chgData name="Celeste Nicodemo" userId="0cd9cd2c-6a72-4e9f-afb7-e93b50114fbe" providerId="ADAL" clId="{527BAFD0-5BD8-4CA4-908F-AE96B323E1BA}" dt="2024-07-17T03:31:43.012" v="357"/>
          <ac:spMkLst>
            <pc:docMk/>
            <pc:sldMk cId="1410653891" sldId="308"/>
            <ac:spMk id="5" creationId="{7AAE5FDF-BD8A-A671-F906-8B6120A00B68}"/>
          </ac:spMkLst>
        </pc:spChg>
        <pc:spChg chg="add mod">
          <ac:chgData name="Celeste Nicodemo" userId="0cd9cd2c-6a72-4e9f-afb7-e93b50114fbe" providerId="ADAL" clId="{527BAFD0-5BD8-4CA4-908F-AE96B323E1BA}" dt="2024-07-17T03:31:49.722" v="358"/>
          <ac:spMkLst>
            <pc:docMk/>
            <pc:sldMk cId="1410653891" sldId="308"/>
            <ac:spMk id="7" creationId="{6808F576-8892-D5D6-D819-875DBD078596}"/>
          </ac:spMkLst>
        </pc:spChg>
        <pc:spChg chg="add del">
          <ac:chgData name="Celeste Nicodemo" userId="0cd9cd2c-6a72-4e9f-afb7-e93b50114fbe" providerId="ADAL" clId="{527BAFD0-5BD8-4CA4-908F-AE96B323E1BA}" dt="2024-07-17T03:32:17.357" v="362" actId="11529"/>
          <ac:spMkLst>
            <pc:docMk/>
            <pc:sldMk cId="1410653891" sldId="308"/>
            <ac:spMk id="8" creationId="{77E3F140-AF1C-42FC-4AB7-C0E62A53B369}"/>
          </ac:spMkLst>
        </pc:spChg>
        <pc:spChg chg="add">
          <ac:chgData name="Celeste Nicodemo" userId="0cd9cd2c-6a72-4e9f-afb7-e93b50114fbe" providerId="ADAL" clId="{527BAFD0-5BD8-4CA4-908F-AE96B323E1BA}" dt="2024-07-17T03:32:36.367" v="364"/>
          <ac:spMkLst>
            <pc:docMk/>
            <pc:sldMk cId="1410653891" sldId="308"/>
            <ac:spMk id="9" creationId="{22900A36-87BD-5087-0CDF-CD63862B9F6A}"/>
          </ac:spMkLst>
        </pc:spChg>
        <pc:spChg chg="add">
          <ac:chgData name="Celeste Nicodemo" userId="0cd9cd2c-6a72-4e9f-afb7-e93b50114fbe" providerId="ADAL" clId="{527BAFD0-5BD8-4CA4-908F-AE96B323E1BA}" dt="2024-07-17T03:32:39.483" v="367"/>
          <ac:spMkLst>
            <pc:docMk/>
            <pc:sldMk cId="1410653891" sldId="308"/>
            <ac:spMk id="10" creationId="{3CBF4D5C-8F4C-6B21-FD5E-059958799F29}"/>
          </ac:spMkLst>
        </pc:spChg>
        <pc:spChg chg="mod">
          <ac:chgData name="Celeste Nicodemo" userId="0cd9cd2c-6a72-4e9f-afb7-e93b50114fbe" providerId="ADAL" clId="{527BAFD0-5BD8-4CA4-908F-AE96B323E1BA}" dt="2024-07-17T03:29:33.482" v="318"/>
          <ac:spMkLst>
            <pc:docMk/>
            <pc:sldMk cId="1410653891" sldId="308"/>
            <ac:spMk id="15" creationId="{B8D9871F-B3CD-EF4A-0EEA-5361D8547890}"/>
          </ac:spMkLst>
        </pc:spChg>
        <pc:spChg chg="mod">
          <ac:chgData name="Celeste Nicodemo" userId="0cd9cd2c-6a72-4e9f-afb7-e93b50114fbe" providerId="ADAL" clId="{527BAFD0-5BD8-4CA4-908F-AE96B323E1BA}" dt="2024-07-17T03:33:31.402" v="381" actId="1076"/>
          <ac:spMkLst>
            <pc:docMk/>
            <pc:sldMk cId="1410653891" sldId="308"/>
            <ac:spMk id="19" creationId="{1F7F20D5-3191-FBB2-4383-18525D622A7B}"/>
          </ac:spMkLst>
        </pc:spChg>
        <pc:picChg chg="del">
          <ac:chgData name="Celeste Nicodemo" userId="0cd9cd2c-6a72-4e9f-afb7-e93b50114fbe" providerId="ADAL" clId="{527BAFD0-5BD8-4CA4-908F-AE96B323E1BA}" dt="2024-07-17T03:31:52.764" v="359" actId="478"/>
          <ac:picMkLst>
            <pc:docMk/>
            <pc:sldMk cId="1410653891" sldId="308"/>
            <ac:picMk id="2" creationId="{9BEF51B3-41F2-7C5B-7C6A-52123D04D319}"/>
          </ac:picMkLst>
        </pc:picChg>
        <pc:picChg chg="add mod">
          <ac:chgData name="Celeste Nicodemo" userId="0cd9cd2c-6a72-4e9f-afb7-e93b50114fbe" providerId="ADAL" clId="{527BAFD0-5BD8-4CA4-908F-AE96B323E1BA}" dt="2024-07-17T03:31:43.012" v="357"/>
          <ac:picMkLst>
            <pc:docMk/>
            <pc:sldMk cId="1410653891" sldId="308"/>
            <ac:picMk id="6" creationId="{0649A23A-C16F-1E81-D49E-7536185792B5}"/>
          </ac:picMkLst>
        </pc:picChg>
      </pc:sldChg>
      <pc:sldChg chg="addSp modSp add mod ord">
        <pc:chgData name="Celeste Nicodemo" userId="0cd9cd2c-6a72-4e9f-afb7-e93b50114fbe" providerId="ADAL" clId="{527BAFD0-5BD8-4CA4-908F-AE96B323E1BA}" dt="2024-07-17T16:36:03.489" v="1421"/>
        <pc:sldMkLst>
          <pc:docMk/>
          <pc:sldMk cId="3683672406" sldId="309"/>
        </pc:sldMkLst>
        <pc:spChg chg="mod">
          <ac:chgData name="Celeste Nicodemo" userId="0cd9cd2c-6a72-4e9f-afb7-e93b50114fbe" providerId="ADAL" clId="{527BAFD0-5BD8-4CA4-908F-AE96B323E1BA}" dt="2024-07-17T16:36:03.489" v="1421"/>
          <ac:spMkLst>
            <pc:docMk/>
            <pc:sldMk cId="3683672406" sldId="309"/>
            <ac:spMk id="2" creationId="{00000000-0000-0000-0000-000000000000}"/>
          </ac:spMkLst>
        </pc:spChg>
        <pc:spChg chg="add mod">
          <ac:chgData name="Celeste Nicodemo" userId="0cd9cd2c-6a72-4e9f-afb7-e93b50114fbe" providerId="ADAL" clId="{527BAFD0-5BD8-4CA4-908F-AE96B323E1BA}" dt="2024-07-17T10:29:52.237" v="750"/>
          <ac:spMkLst>
            <pc:docMk/>
            <pc:sldMk cId="3683672406" sldId="309"/>
            <ac:spMk id="7" creationId="{CB72184B-DD26-8809-6611-1F204078BC34}"/>
          </ac:spMkLst>
        </pc:spChg>
        <pc:spChg chg="mod">
          <ac:chgData name="Celeste Nicodemo" userId="0cd9cd2c-6a72-4e9f-afb7-e93b50114fbe" providerId="ADAL" clId="{527BAFD0-5BD8-4CA4-908F-AE96B323E1BA}" dt="2024-07-17T10:34:59.834" v="755"/>
          <ac:spMkLst>
            <pc:docMk/>
            <pc:sldMk cId="3683672406" sldId="309"/>
            <ac:spMk id="8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15:27:31.076" v="988" actId="1076"/>
          <ac:spMkLst>
            <pc:docMk/>
            <pc:sldMk cId="3683672406" sldId="309"/>
            <ac:spMk id="9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10:44:14.642" v="898" actId="20577"/>
          <ac:spMkLst>
            <pc:docMk/>
            <pc:sldMk cId="3683672406" sldId="309"/>
            <ac:spMk id="14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10:44:21.076" v="901" actId="6549"/>
          <ac:spMkLst>
            <pc:docMk/>
            <pc:sldMk cId="3683672406" sldId="309"/>
            <ac:spMk id="15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11:14:36.665" v="910" actId="108"/>
          <ac:spMkLst>
            <pc:docMk/>
            <pc:sldMk cId="3683672406" sldId="309"/>
            <ac:spMk id="18" creationId="{00000000-0000-0000-0000-000000000000}"/>
          </ac:spMkLst>
        </pc:spChg>
        <pc:spChg chg="add mod">
          <ac:chgData name="Celeste Nicodemo" userId="0cd9cd2c-6a72-4e9f-afb7-e93b50114fbe" providerId="ADAL" clId="{527BAFD0-5BD8-4CA4-908F-AE96B323E1BA}" dt="2024-07-17T11:21:40.110" v="911"/>
          <ac:spMkLst>
            <pc:docMk/>
            <pc:sldMk cId="3683672406" sldId="309"/>
            <ac:spMk id="21" creationId="{F5D58AB5-468D-C272-0193-5B2D3C3E8391}"/>
          </ac:spMkLst>
        </pc:spChg>
        <pc:picChg chg="add mod">
          <ac:chgData name="Celeste Nicodemo" userId="0cd9cd2c-6a72-4e9f-afb7-e93b50114fbe" providerId="ADAL" clId="{527BAFD0-5BD8-4CA4-908F-AE96B323E1BA}" dt="2024-07-17T10:29:52.237" v="750"/>
          <ac:picMkLst>
            <pc:docMk/>
            <pc:sldMk cId="3683672406" sldId="309"/>
            <ac:picMk id="20" creationId="{53E44FC5-3ABD-11D0-B856-AA4196DAADEA}"/>
          </ac:picMkLst>
        </pc:picChg>
      </pc:sldChg>
      <pc:sldChg chg="add del">
        <pc:chgData name="Celeste Nicodemo" userId="0cd9cd2c-6a72-4e9f-afb7-e93b50114fbe" providerId="ADAL" clId="{527BAFD0-5BD8-4CA4-908F-AE96B323E1BA}" dt="2024-07-17T10:03:27.205" v="706"/>
        <pc:sldMkLst>
          <pc:docMk/>
          <pc:sldMk cId="535922409" sldId="310"/>
        </pc:sldMkLst>
        <pc:spChg chg="add del mod">
          <ac:chgData name="Celeste Nicodemo" userId="0cd9cd2c-6a72-4e9f-afb7-e93b50114fbe" providerId="ADAL" clId="{527BAFD0-5BD8-4CA4-908F-AE96B323E1BA}" dt="2024-07-17T16:06:40.057" v="1130" actId="478"/>
          <ac:spMkLst>
            <pc:docMk/>
            <pc:sldMk cId="535922409" sldId="310"/>
            <ac:spMk id="2" creationId="{63F49BDF-3417-77B4-F7D9-2AD1D31907EC}"/>
          </ac:spMkLst>
        </pc:spChg>
        <pc:spChg chg="mod">
          <ac:chgData name="Celeste Nicodemo" userId="0cd9cd2c-6a72-4e9f-afb7-e93b50114fbe" providerId="ADAL" clId="{527BAFD0-5BD8-4CA4-908F-AE96B323E1BA}" dt="2024-07-17T16:08:36.464" v="1175" actId="1076"/>
          <ac:spMkLst>
            <pc:docMk/>
            <pc:sldMk cId="535922409" sldId="310"/>
            <ac:spMk id="4" creationId="{0534EE22-5685-28B1-6977-561CE746A0F5}"/>
          </ac:spMkLst>
        </pc:spChg>
        <pc:spChg chg="mod">
          <ac:chgData name="Celeste Nicodemo" userId="0cd9cd2c-6a72-4e9f-afb7-e93b50114fbe" providerId="ADAL" clId="{527BAFD0-5BD8-4CA4-908F-AE96B323E1BA}" dt="2024-07-17T16:07:40.478" v="1138"/>
          <ac:spMkLst>
            <pc:docMk/>
            <pc:sldMk cId="535922409" sldId="310"/>
            <ac:spMk id="5" creationId="{0887A23E-BA0E-9A59-3AB8-237AF8CF8FE8}"/>
          </ac:spMkLst>
        </pc:spChg>
        <pc:spChg chg="mod">
          <ac:chgData name="Celeste Nicodemo" userId="0cd9cd2c-6a72-4e9f-afb7-e93b50114fbe" providerId="ADAL" clId="{527BAFD0-5BD8-4CA4-908F-AE96B323E1BA}" dt="2024-07-17T16:07:45.773" v="1165" actId="20577"/>
          <ac:spMkLst>
            <pc:docMk/>
            <pc:sldMk cId="535922409" sldId="310"/>
            <ac:spMk id="6" creationId="{76797B87-268E-958E-0705-ED88B2580D3C}"/>
          </ac:spMkLst>
        </pc:spChg>
        <pc:spChg chg="add mod">
          <ac:chgData name="Celeste Nicodemo" userId="0cd9cd2c-6a72-4e9f-afb7-e93b50114fbe" providerId="ADAL" clId="{527BAFD0-5BD8-4CA4-908F-AE96B323E1BA}" dt="2024-07-17T10:22:31.480" v="710"/>
          <ac:spMkLst>
            <pc:docMk/>
            <pc:sldMk cId="535922409" sldId="310"/>
            <ac:spMk id="7" creationId="{E2046E0A-9A00-3DF6-4FAB-5CBCE974CBF6}"/>
          </ac:spMkLst>
        </pc:spChg>
        <pc:spChg chg="add mod">
          <ac:chgData name="Celeste Nicodemo" userId="0cd9cd2c-6a72-4e9f-afb7-e93b50114fbe" providerId="ADAL" clId="{527BAFD0-5BD8-4CA4-908F-AE96B323E1BA}" dt="2024-07-17T16:06:40.308" v="1131"/>
          <ac:spMkLst>
            <pc:docMk/>
            <pc:sldMk cId="535922409" sldId="310"/>
            <ac:spMk id="8" creationId="{040F5B40-BD09-E72B-8809-C6B79F2C5F56}"/>
          </ac:spMkLst>
        </pc:spChg>
        <pc:spChg chg="add mod">
          <ac:chgData name="Celeste Nicodemo" userId="0cd9cd2c-6a72-4e9f-afb7-e93b50114fbe" providerId="ADAL" clId="{527BAFD0-5BD8-4CA4-908F-AE96B323E1BA}" dt="2024-07-17T16:07:21.677" v="1137" actId="20577"/>
          <ac:spMkLst>
            <pc:docMk/>
            <pc:sldMk cId="535922409" sldId="310"/>
            <ac:spMk id="10" creationId="{00B1E370-12C3-8642-C3F6-7126DB2F962A}"/>
          </ac:spMkLst>
        </pc:spChg>
        <pc:picChg chg="add del mod">
          <ac:chgData name="Celeste Nicodemo" userId="0cd9cd2c-6a72-4e9f-afb7-e93b50114fbe" providerId="ADAL" clId="{527BAFD0-5BD8-4CA4-908F-AE96B323E1BA}" dt="2024-07-17T16:06:40.057" v="1130" actId="478"/>
          <ac:picMkLst>
            <pc:docMk/>
            <pc:sldMk cId="535922409" sldId="310"/>
            <ac:picMk id="3" creationId="{7958B5B6-D960-7D20-BC3E-9FA325E7C580}"/>
          </ac:picMkLst>
        </pc:picChg>
        <pc:picChg chg="add mod">
          <ac:chgData name="Celeste Nicodemo" userId="0cd9cd2c-6a72-4e9f-afb7-e93b50114fbe" providerId="ADAL" clId="{527BAFD0-5BD8-4CA4-908F-AE96B323E1BA}" dt="2024-07-17T16:06:40.308" v="1131"/>
          <ac:picMkLst>
            <pc:docMk/>
            <pc:sldMk cId="535922409" sldId="310"/>
            <ac:picMk id="9" creationId="{97FE5F35-A048-3917-7843-B6AD906F860B}"/>
          </ac:picMkLst>
        </pc:picChg>
      </pc:sldChg>
      <pc:sldChg chg="add del">
        <pc:chgData name="Celeste Nicodemo" userId="0cd9cd2c-6a72-4e9f-afb7-e93b50114fbe" providerId="ADAL" clId="{527BAFD0-5BD8-4CA4-908F-AE96B323E1BA}" dt="2024-07-17T15:35:27.292" v="992"/>
        <pc:sldMkLst>
          <pc:docMk/>
          <pc:sldMk cId="2528976129" sldId="311"/>
        </pc:sldMkLst>
      </pc:sldChg>
      <pc:sldChg chg="add del">
        <pc:chgData name="Celeste Nicodemo" userId="0cd9cd2c-6a72-4e9f-afb7-e93b50114fbe" providerId="ADAL" clId="{527BAFD0-5BD8-4CA4-908F-AE96B323E1BA}" dt="2024-07-17T10:03:27.205" v="706"/>
        <pc:sldMkLst>
          <pc:docMk/>
          <pc:sldMk cId="2855816635" sldId="311"/>
        </pc:sldMkLst>
        <pc:spChg chg="mod">
          <ac:chgData name="Celeste Nicodemo" userId="0cd9cd2c-6a72-4e9f-afb7-e93b50114fbe" providerId="ADAL" clId="{527BAFD0-5BD8-4CA4-908F-AE96B323E1BA}" dt="2024-07-17T16:25:23.224" v="1286" actId="20577"/>
          <ac:spMkLst>
            <pc:docMk/>
            <pc:sldMk cId="2855816635" sldId="311"/>
            <ac:spMk id="3" creationId="{C82D73B2-966D-BC61-EFCC-7D9EDDF46729}"/>
          </ac:spMkLst>
        </pc:spChg>
        <pc:spChg chg="mod">
          <ac:chgData name="Celeste Nicodemo" userId="0cd9cd2c-6a72-4e9f-afb7-e93b50114fbe" providerId="ADAL" clId="{527BAFD0-5BD8-4CA4-908F-AE96B323E1BA}" dt="2024-07-17T16:24:26.888" v="1240" actId="20577"/>
          <ac:spMkLst>
            <pc:docMk/>
            <pc:sldMk cId="2855816635" sldId="311"/>
            <ac:spMk id="12" creationId="{5A90E495-D52C-19C0-A3FC-9210D7B60376}"/>
          </ac:spMkLst>
        </pc:spChg>
        <pc:picChg chg="add mod">
          <ac:chgData name="Celeste Nicodemo" userId="0cd9cd2c-6a72-4e9f-afb7-e93b50114fbe" providerId="ADAL" clId="{527BAFD0-5BD8-4CA4-908F-AE96B323E1BA}" dt="2024-07-17T16:24:15.643" v="1184" actId="1076"/>
          <ac:picMkLst>
            <pc:docMk/>
            <pc:sldMk cId="2855816635" sldId="311"/>
            <ac:picMk id="5" creationId="{529F889A-B00E-B65A-9B2E-3982C90989C5}"/>
          </ac:picMkLst>
        </pc:picChg>
        <pc:picChg chg="del">
          <ac:chgData name="Celeste Nicodemo" userId="0cd9cd2c-6a72-4e9f-afb7-e93b50114fbe" providerId="ADAL" clId="{527BAFD0-5BD8-4CA4-908F-AE96B323E1BA}" dt="2024-07-17T16:24:03.022" v="1178" actId="478"/>
          <ac:picMkLst>
            <pc:docMk/>
            <pc:sldMk cId="2855816635" sldId="311"/>
            <ac:picMk id="11" creationId="{4CC7586E-55FA-D864-1C3D-AA6D38FAC15B}"/>
          </ac:picMkLst>
        </pc:picChg>
      </pc:sldChg>
      <pc:sldChg chg="add del">
        <pc:chgData name="Celeste Nicodemo" userId="0cd9cd2c-6a72-4e9f-afb7-e93b50114fbe" providerId="ADAL" clId="{527BAFD0-5BD8-4CA4-908F-AE96B323E1BA}" dt="2024-07-17T10:03:27.205" v="706"/>
        <pc:sldMkLst>
          <pc:docMk/>
          <pc:sldMk cId="1288779858" sldId="312"/>
        </pc:sldMkLst>
        <pc:spChg chg="del">
          <ac:chgData name="Celeste Nicodemo" userId="0cd9cd2c-6a72-4e9f-afb7-e93b50114fbe" providerId="ADAL" clId="{527BAFD0-5BD8-4CA4-908F-AE96B323E1BA}" dt="2024-07-17T16:29:02.999" v="1373" actId="478"/>
          <ac:spMkLst>
            <pc:docMk/>
            <pc:sldMk cId="1288779858" sldId="312"/>
            <ac:spMk id="4" creationId="{00000000-0000-0000-0000-000000000000}"/>
          </ac:spMkLst>
        </pc:spChg>
        <pc:spChg chg="mod">
          <ac:chgData name="Celeste Nicodemo" userId="0cd9cd2c-6a72-4e9f-afb7-e93b50114fbe" providerId="ADAL" clId="{527BAFD0-5BD8-4CA4-908F-AE96B323E1BA}" dt="2024-07-17T16:26:09.810" v="1348" actId="14100"/>
          <ac:spMkLst>
            <pc:docMk/>
            <pc:sldMk cId="1288779858" sldId="312"/>
            <ac:spMk id="10" creationId="{00000000-0000-0000-0000-000000000000}"/>
          </ac:spMkLst>
        </pc:spChg>
        <pc:spChg chg="del mod">
          <ac:chgData name="Celeste Nicodemo" userId="0cd9cd2c-6a72-4e9f-afb7-e93b50114fbe" providerId="ADAL" clId="{527BAFD0-5BD8-4CA4-908F-AE96B323E1BA}" dt="2024-07-17T16:28:03.851" v="1364" actId="478"/>
          <ac:spMkLst>
            <pc:docMk/>
            <pc:sldMk cId="1288779858" sldId="312"/>
            <ac:spMk id="11" creationId="{00000000-0000-0000-0000-000000000000}"/>
          </ac:spMkLst>
        </pc:spChg>
        <pc:picChg chg="add del mod">
          <ac:chgData name="Celeste Nicodemo" userId="0cd9cd2c-6a72-4e9f-afb7-e93b50114fbe" providerId="ADAL" clId="{527BAFD0-5BD8-4CA4-908F-AE96B323E1BA}" dt="2024-07-17T16:27:58.287" v="1360" actId="478"/>
          <ac:picMkLst>
            <pc:docMk/>
            <pc:sldMk cId="1288779858" sldId="312"/>
            <ac:picMk id="15" creationId="{32BDDF96-3BC5-10ED-4CCA-579094F9CF7D}"/>
          </ac:picMkLst>
        </pc:picChg>
        <pc:picChg chg="del">
          <ac:chgData name="Celeste Nicodemo" userId="0cd9cd2c-6a72-4e9f-afb7-e93b50114fbe" providerId="ADAL" clId="{527BAFD0-5BD8-4CA4-908F-AE96B323E1BA}" dt="2024-07-17T16:28:15.698" v="1369" actId="478"/>
          <ac:picMkLst>
            <pc:docMk/>
            <pc:sldMk cId="1288779858" sldId="312"/>
            <ac:picMk id="16" creationId="{E57A3EAB-A530-8C1B-7B0F-B75AC5734405}"/>
          </ac:picMkLst>
        </pc:picChg>
        <pc:picChg chg="add mod">
          <ac:chgData name="Celeste Nicodemo" userId="0cd9cd2c-6a72-4e9f-afb7-e93b50114fbe" providerId="ADAL" clId="{527BAFD0-5BD8-4CA4-908F-AE96B323E1BA}" dt="2024-07-17T16:31:08.669" v="1376"/>
          <ac:picMkLst>
            <pc:docMk/>
            <pc:sldMk cId="1288779858" sldId="312"/>
            <ac:picMk id="19" creationId="{01D9B1C0-2A8A-0284-C0F7-84EBF4FAA707}"/>
          </ac:picMkLst>
        </pc:picChg>
        <pc:picChg chg="add mod">
          <ac:chgData name="Celeste Nicodemo" userId="0cd9cd2c-6a72-4e9f-afb7-e93b50114fbe" providerId="ADAL" clId="{527BAFD0-5BD8-4CA4-908F-AE96B323E1BA}" dt="2024-07-17T16:28:12.808" v="1368" actId="1076"/>
          <ac:picMkLst>
            <pc:docMk/>
            <pc:sldMk cId="1288779858" sldId="312"/>
            <ac:picMk id="2050" creationId="{AFBEF8D9-D618-64E4-AC72-A09738EB69C1}"/>
          </ac:picMkLst>
        </pc:picChg>
      </pc:sldChg>
      <pc:sldChg chg="addSp delSp modSp add mod">
        <pc:chgData name="Celeste Nicodemo" userId="0cd9cd2c-6a72-4e9f-afb7-e93b50114fbe" providerId="ADAL" clId="{527BAFD0-5BD8-4CA4-908F-AE96B323E1BA}" dt="2024-07-17T16:54:19.051" v="1709" actId="20577"/>
        <pc:sldMkLst>
          <pc:docMk/>
          <pc:sldMk cId="2897049269" sldId="313"/>
        </pc:sldMkLst>
        <pc:spChg chg="mod">
          <ac:chgData name="Celeste Nicodemo" userId="0cd9cd2c-6a72-4e9f-afb7-e93b50114fbe" providerId="ADAL" clId="{527BAFD0-5BD8-4CA4-908F-AE96B323E1BA}" dt="2024-07-17T16:52:36.141" v="1681" actId="20577"/>
          <ac:spMkLst>
            <pc:docMk/>
            <pc:sldMk cId="2897049269" sldId="313"/>
            <ac:spMk id="3" creationId="{C82D73B2-966D-BC61-EFCC-7D9EDDF46729}"/>
          </ac:spMkLst>
        </pc:spChg>
        <pc:spChg chg="mod">
          <ac:chgData name="Celeste Nicodemo" userId="0cd9cd2c-6a72-4e9f-afb7-e93b50114fbe" providerId="ADAL" clId="{527BAFD0-5BD8-4CA4-908F-AE96B323E1BA}" dt="2024-07-17T16:54:19.051" v="1709" actId="20577"/>
          <ac:spMkLst>
            <pc:docMk/>
            <pc:sldMk cId="2897049269" sldId="313"/>
            <ac:spMk id="12" creationId="{5A90E495-D52C-19C0-A3FC-9210D7B60376}"/>
          </ac:spMkLst>
        </pc:spChg>
        <pc:picChg chg="del">
          <ac:chgData name="Celeste Nicodemo" userId="0cd9cd2c-6a72-4e9f-afb7-e93b50114fbe" providerId="ADAL" clId="{527BAFD0-5BD8-4CA4-908F-AE96B323E1BA}" dt="2024-07-17T16:52:20.373" v="1635" actId="478"/>
          <ac:picMkLst>
            <pc:docMk/>
            <pc:sldMk cId="2897049269" sldId="313"/>
            <ac:picMk id="5" creationId="{529F889A-B00E-B65A-9B2E-3982C90989C5}"/>
          </ac:picMkLst>
        </pc:picChg>
        <pc:picChg chg="add mod">
          <ac:chgData name="Celeste Nicodemo" userId="0cd9cd2c-6a72-4e9f-afb7-e93b50114fbe" providerId="ADAL" clId="{527BAFD0-5BD8-4CA4-908F-AE96B323E1BA}" dt="2024-07-17T16:53:43.535" v="1686" actId="1076"/>
          <ac:picMkLst>
            <pc:docMk/>
            <pc:sldMk cId="2897049269" sldId="313"/>
            <ac:picMk id="6" creationId="{0577536B-6D41-29A6-F828-F1838A5A46E0}"/>
          </ac:picMkLst>
        </pc:picChg>
      </pc:sldChg>
      <pc:sldChg chg="addSp delSp modSp add del mod">
        <pc:chgData name="Celeste Nicodemo" userId="0cd9cd2c-6a72-4e9f-afb7-e93b50114fbe" providerId="ADAL" clId="{527BAFD0-5BD8-4CA4-908F-AE96B323E1BA}" dt="2024-07-17T16:47:03.728" v="1626" actId="47"/>
        <pc:sldMkLst>
          <pc:docMk/>
          <pc:sldMk cId="4279960081" sldId="313"/>
        </pc:sldMkLst>
        <pc:spChg chg="mod">
          <ac:chgData name="Celeste Nicodemo" userId="0cd9cd2c-6a72-4e9f-afb7-e93b50114fbe" providerId="ADAL" clId="{527BAFD0-5BD8-4CA4-908F-AE96B323E1BA}" dt="2024-07-17T16:39:34.782" v="1427" actId="20577"/>
          <ac:spMkLst>
            <pc:docMk/>
            <pc:sldMk cId="4279960081" sldId="313"/>
            <ac:spMk id="6" creationId="{76797B87-268E-958E-0705-ED88B2580D3C}"/>
          </ac:spMkLst>
        </pc:spChg>
        <pc:spChg chg="del mod ord">
          <ac:chgData name="Celeste Nicodemo" userId="0cd9cd2c-6a72-4e9f-afb7-e93b50114fbe" providerId="ADAL" clId="{527BAFD0-5BD8-4CA4-908F-AE96B323E1BA}" dt="2024-07-17T16:40:17.192" v="1443" actId="478"/>
          <ac:spMkLst>
            <pc:docMk/>
            <pc:sldMk cId="4279960081" sldId="313"/>
            <ac:spMk id="19" creationId="{0A293C28-43B9-9DCC-9D5E-F4593957B84F}"/>
          </ac:spMkLst>
        </pc:spChg>
        <pc:picChg chg="add mod modCrop">
          <ac:chgData name="Celeste Nicodemo" userId="0cd9cd2c-6a72-4e9f-afb7-e93b50114fbe" providerId="ADAL" clId="{527BAFD0-5BD8-4CA4-908F-AE96B323E1BA}" dt="2024-07-17T16:40:39.551" v="1446" actId="1076"/>
          <ac:picMkLst>
            <pc:docMk/>
            <pc:sldMk cId="4279960081" sldId="313"/>
            <ac:picMk id="3" creationId="{B058D586-681E-5F68-B239-671D2A29B44A}"/>
          </ac:picMkLst>
        </pc:picChg>
      </pc:sldChg>
      <pc:sldChg chg="add del">
        <pc:chgData name="Celeste Nicodemo" userId="0cd9cd2c-6a72-4e9f-afb7-e93b50114fbe" providerId="ADAL" clId="{527BAFD0-5BD8-4CA4-908F-AE96B323E1BA}" dt="2024-07-17T10:03:27.205" v="706"/>
        <pc:sldMkLst>
          <pc:docMk/>
          <pc:sldMk cId="2831065756" sldId="314"/>
        </pc:sldMkLst>
      </pc:sldChg>
      <pc:sldChg chg="addSp delSp modSp add del mod">
        <pc:chgData name="Celeste Nicodemo" userId="0cd9cd2c-6a72-4e9f-afb7-e93b50114fbe" providerId="ADAL" clId="{527BAFD0-5BD8-4CA4-908F-AE96B323E1BA}" dt="2024-07-17T16:42:28.815" v="1458" actId="47"/>
        <pc:sldMkLst>
          <pc:docMk/>
          <pc:sldMk cId="4242815029" sldId="314"/>
        </pc:sldMkLst>
        <pc:spChg chg="del">
          <ac:chgData name="Celeste Nicodemo" userId="0cd9cd2c-6a72-4e9f-afb7-e93b50114fbe" providerId="ADAL" clId="{527BAFD0-5BD8-4CA4-908F-AE96B323E1BA}" dt="2024-07-17T16:40:45.088" v="1448" actId="478"/>
          <ac:spMkLst>
            <pc:docMk/>
            <pc:sldMk cId="4242815029" sldId="314"/>
            <ac:spMk id="19" creationId="{0A293C28-43B9-9DCC-9D5E-F4593957B84F}"/>
          </ac:spMkLst>
        </pc:spChg>
        <pc:picChg chg="add del mod">
          <ac:chgData name="Celeste Nicodemo" userId="0cd9cd2c-6a72-4e9f-afb7-e93b50114fbe" providerId="ADAL" clId="{527BAFD0-5BD8-4CA4-908F-AE96B323E1BA}" dt="2024-07-17T16:42:05.126" v="1457" actId="478"/>
          <ac:picMkLst>
            <pc:docMk/>
            <pc:sldMk cId="4242815029" sldId="314"/>
            <ac:picMk id="3" creationId="{3C2E5EBB-B159-97EE-CFBB-3AC62D93C951}"/>
          </ac:picMkLst>
        </pc:picChg>
      </pc:sldChg>
      <pc:sldMasterChg chg="modSldLayout">
        <pc:chgData name="Celeste Nicodemo" userId="0cd9cd2c-6a72-4e9f-afb7-e93b50114fbe" providerId="ADAL" clId="{527BAFD0-5BD8-4CA4-908F-AE96B323E1BA}" dt="2024-07-17T16:43:15.042" v="1527"/>
        <pc:sldMasterMkLst>
          <pc:docMk/>
          <pc:sldMasterMk cId="737015798" sldId="2147483660"/>
        </pc:sldMasterMkLst>
        <pc:sldLayoutChg chg="addSp delSp modSp mod">
          <pc:chgData name="Celeste Nicodemo" userId="0cd9cd2c-6a72-4e9f-afb7-e93b50114fbe" providerId="ADAL" clId="{527BAFD0-5BD8-4CA4-908F-AE96B323E1BA}" dt="2024-07-17T16:43:15.042" v="1527"/>
          <pc:sldLayoutMkLst>
            <pc:docMk/>
            <pc:sldMasterMk cId="737015798" sldId="2147483660"/>
            <pc:sldLayoutMk cId="1051771317" sldId="2147483677"/>
          </pc:sldLayoutMkLst>
          <pc:picChg chg="add mod">
            <ac:chgData name="Celeste Nicodemo" userId="0cd9cd2c-6a72-4e9f-afb7-e93b50114fbe" providerId="ADAL" clId="{527BAFD0-5BD8-4CA4-908F-AE96B323E1BA}" dt="2024-07-17T16:43:15.042" v="1527"/>
            <ac:picMkLst>
              <pc:docMk/>
              <pc:sldMasterMk cId="737015798" sldId="2147483660"/>
              <pc:sldLayoutMk cId="1051771317" sldId="2147483677"/>
              <ac:picMk id="7" creationId="{2580942E-4BF1-6AA7-AFC9-3F0A33B7C6F1}"/>
            </ac:picMkLst>
          </pc:picChg>
          <pc:picChg chg="del">
            <ac:chgData name="Celeste Nicodemo" userId="0cd9cd2c-6a72-4e9f-afb7-e93b50114fbe" providerId="ADAL" clId="{527BAFD0-5BD8-4CA4-908F-AE96B323E1BA}" dt="2024-07-17T16:43:14.775" v="1526" actId="478"/>
            <ac:picMkLst>
              <pc:docMk/>
              <pc:sldMasterMk cId="737015798" sldId="2147483660"/>
              <pc:sldLayoutMk cId="1051771317" sldId="2147483677"/>
              <ac:picMk id="8" creationId="{17181DF1-9500-AA14-62BC-6F1DD04FF796}"/>
            </ac:picMkLst>
          </pc:picChg>
        </pc:sldLayoutChg>
        <pc:sldLayoutChg chg="modSp mod">
          <pc:chgData name="Celeste Nicodemo" userId="0cd9cd2c-6a72-4e9f-afb7-e93b50114fbe" providerId="ADAL" clId="{527BAFD0-5BD8-4CA4-908F-AE96B323E1BA}" dt="2024-07-17T16:09:26.986" v="1176" actId="14826"/>
          <pc:sldLayoutMkLst>
            <pc:docMk/>
            <pc:sldMasterMk cId="737015798" sldId="2147483660"/>
            <pc:sldLayoutMk cId="3681742214" sldId="2147483678"/>
          </pc:sldLayoutMkLst>
          <pc:spChg chg="mod modVis">
            <ac:chgData name="Celeste Nicodemo" userId="0cd9cd2c-6a72-4e9f-afb7-e93b50114fbe" providerId="ADAL" clId="{527BAFD0-5BD8-4CA4-908F-AE96B323E1BA}" dt="2024-07-17T10:25:41.015" v="736" actId="14429"/>
            <ac:spMkLst>
              <pc:docMk/>
              <pc:sldMasterMk cId="737015798" sldId="2147483660"/>
              <pc:sldLayoutMk cId="3681742214" sldId="2147483678"/>
              <ac:spMk id="4" creationId="{4BBFDF79-3A6E-A9FC-FB55-FE7E030B58E5}"/>
            </ac:spMkLst>
          </pc:spChg>
          <pc:picChg chg="mod modVis">
            <ac:chgData name="Celeste Nicodemo" userId="0cd9cd2c-6a72-4e9f-afb7-e93b50114fbe" providerId="ADAL" clId="{527BAFD0-5BD8-4CA4-908F-AE96B323E1BA}" dt="2024-07-17T10:25:48.332" v="738" actId="14429"/>
            <ac:picMkLst>
              <pc:docMk/>
              <pc:sldMasterMk cId="737015798" sldId="2147483660"/>
              <pc:sldLayoutMk cId="3681742214" sldId="2147483678"/>
              <ac:picMk id="7" creationId="{4721C11C-8A13-D547-C462-BDCCF134FFBA}"/>
            </ac:picMkLst>
          </pc:picChg>
          <pc:picChg chg="mod">
            <ac:chgData name="Celeste Nicodemo" userId="0cd9cd2c-6a72-4e9f-afb7-e93b50114fbe" providerId="ADAL" clId="{527BAFD0-5BD8-4CA4-908F-AE96B323E1BA}" dt="2024-07-17T16:09:26.986" v="1176" actId="14826"/>
            <ac:picMkLst>
              <pc:docMk/>
              <pc:sldMasterMk cId="737015798" sldId="2147483660"/>
              <pc:sldLayoutMk cId="3681742214" sldId="2147483678"/>
              <ac:picMk id="8" creationId="{17181DF1-9500-AA14-62BC-6F1DD04FF796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EFB0988-6075-7DF7-8415-A81B62C03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92F7CEE-B5B1-1501-6076-902A5AD406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B0800-5C8E-4EFD-8407-C2FFFCF02F05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7A07C9-14E4-0F3D-7F24-D5A8C824C5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1F70BC-46C3-812C-1A51-47D77113CE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A3ACA-0A40-428E-A88E-17E9A5A8F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96114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8C3BA-33CF-40B5-B024-8CD1C53D0970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9A7F7-13E3-4A4D-859F-3B0F6606E3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9A7F7-13E3-4A4D-859F-3B0F6606E34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26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Le nuove tecnologie stanno rivoluzionando il modo in cui apprendiamo e insegniamo, offrendo strumenti che migliorano significativamente l'efficacia dei programmi formativi.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9A7F7-13E3-4A4D-859F-3B0F6606E34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3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BC298-A989-299A-A03C-F5CCDC81F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3D9293-42F7-4D7E-F5B0-DCB65360B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C18FEE-2DBD-FD42-63F3-5FEBA6EE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10BAD7-0C00-27BA-2239-6730D3E3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A3EDAF-7266-7B58-A048-3C745AE3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1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7FD5FA-278E-595E-E22E-E9612298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383028-0ED0-5EE9-0C99-6B40F66F6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F3484D-812C-E352-BB8C-4C7D0F296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59BD43-3AC7-F198-3F42-55514FB1E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E46E2A-CB1A-15E5-C56B-DAF28646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89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8E46A5A-9115-8B89-2618-02CDF8D81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4ADE75-F737-14E4-A35F-C40A0B409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53A3BB-372F-67DE-A68A-D6CEF258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B0EFD6-DB2C-BD08-4975-77A27BF7B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1B5E7C-0B1E-BAAC-ACF7-B9F93E65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64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47CA-F014-412F-BF16-6D0F11FE0C1A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44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6AF5-9E98-4298-B6B4-5173D48CA9CD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324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174E-33B8-4E32-A068-6B67655EF809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19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D087-8785-4E70-9217-F5EE05AE3DEF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21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515B-A623-45B0-9328-0645734272BE}" type="datetime1">
              <a:rPr lang="en-GB" smtClean="0"/>
              <a:t>18/07/2024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436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57E-FF23-49B0-AC59-B57F102C3A7D}" type="datetime1">
              <a:rPr lang="en-GB" smtClean="0"/>
              <a:t>18/07/2024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802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BB7F-DBBD-43E9-BDD2-7CEAD7281E49}" type="datetime1">
              <a:rPr lang="en-GB" smtClean="0"/>
              <a:t>18/07/2024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240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C71-BD50-44BE-B1BC-0F1A78E875D3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05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58CF93-5F4E-B73B-361C-4FC8501E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A58DDE-9D50-4504-5906-70E541BAA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05E82B-EE9B-92BE-CA16-9C7C5174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14AEE6-E5AF-E66A-B052-A307D22FC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3666B0-97BE-29CA-7545-8C6D8FDD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942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C787-97E4-4C44-BAF7-E40074A05228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905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A82E-6851-49DB-B41B-08A5A3DC27E6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407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2E58-40C8-4B87-9E5F-F829F5F6A824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945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contenuti titolo +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F585283-9A5C-4B5F-AA78-4809721970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368" y="625064"/>
            <a:ext cx="8997284" cy="4255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02365FC-061C-AB1E-7BEE-2AB282C5176F}"/>
              </a:ext>
            </a:extLst>
          </p:cNvPr>
          <p:cNvSpPr/>
          <p:nvPr userDrawn="1"/>
        </p:nvSpPr>
        <p:spPr>
          <a:xfrm rot="5400000" flipH="1">
            <a:off x="419575" y="465832"/>
            <a:ext cx="309561" cy="744024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6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contenuti titolo +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C810BC9-E3C7-EA37-4C48-E5E3859D97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5360043" y="0"/>
            <a:ext cx="6831957" cy="6858000"/>
          </a:xfrm>
          <a:prstGeom prst="rect">
            <a:avLst/>
          </a:prstGeom>
        </p:spPr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F585283-9A5C-4B5F-AA78-4809721970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368" y="625064"/>
            <a:ext cx="8997284" cy="4255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02365FC-061C-AB1E-7BEE-2AB282C5176F}"/>
              </a:ext>
            </a:extLst>
          </p:cNvPr>
          <p:cNvSpPr/>
          <p:nvPr userDrawn="1"/>
        </p:nvSpPr>
        <p:spPr>
          <a:xfrm rot="5400000" flipH="1">
            <a:off x="419575" y="465832"/>
            <a:ext cx="309561" cy="744024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43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09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  <p:pic>
        <p:nvPicPr>
          <p:cNvPr id="6" name="Immagine 5" descr="Immagine che contiene modello, Simmetria, quadrato, Policromia&#10;&#10;Descrizione generata automaticamente">
            <a:extLst>
              <a:ext uri="{FF2B5EF4-FFF2-40B4-BE49-F238E27FC236}">
                <a16:creationId xmlns:a16="http://schemas.microsoft.com/office/drawing/2014/main" id="{4E348849-8160-B703-2D88-54FDDF907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9" r="15031"/>
          <a:stretch/>
        </p:blipFill>
        <p:spPr>
          <a:xfrm>
            <a:off x="6678591" y="0"/>
            <a:ext cx="36807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14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BFDF79-3A6E-A9FC-FB55-FE7E030B58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>
                <a:solidFill>
                  <a:schemeClr val="bg1"/>
                </a:solidFill>
              </a:rPr>
              <a:pPr lvl="0"/>
              <a:t>‹N›</a:t>
            </a:fld>
            <a:endParaRPr lang="id-ID" altLang="en-US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35057" y="258973"/>
            <a:ext cx="1161665" cy="2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BFDF79-3A6E-A9FC-FB55-FE7E030B58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>
                <a:solidFill>
                  <a:schemeClr val="bg1"/>
                </a:solidFill>
              </a:rPr>
              <a:pPr lvl="0"/>
              <a:t>‹N›</a:t>
            </a:fld>
            <a:endParaRPr lang="id-ID" altLang="en-US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093FD11-F404-01C1-AC50-43932300C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368" y="625064"/>
            <a:ext cx="8997284" cy="4255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B2AB4D8-956B-A0F0-D168-7885FEF1A7DB}"/>
              </a:ext>
            </a:extLst>
          </p:cNvPr>
          <p:cNvSpPr/>
          <p:nvPr userDrawn="1"/>
        </p:nvSpPr>
        <p:spPr>
          <a:xfrm rot="5400000" flipH="1">
            <a:off x="419575" y="465832"/>
            <a:ext cx="309561" cy="744024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Elemento grafico 7">
            <a:extLst>
              <a:ext uri="{FF2B5EF4-FFF2-40B4-BE49-F238E27FC236}">
                <a16:creationId xmlns:a16="http://schemas.microsoft.com/office/drawing/2014/main" id="{2580942E-4BF1-6AA7-AFC9-3F0A33B7C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8496" y="208516"/>
            <a:ext cx="1197209" cy="3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BFDF79-3A6E-A9FC-FB55-FE7E030B58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4721C11C-8A13-D547-C462-BDCCF134FF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V="1">
            <a:off x="5334000" y="0"/>
            <a:ext cx="6858000" cy="6858000"/>
          </a:xfrm>
          <a:prstGeom prst="rect">
            <a:avLst/>
          </a:prstGeom>
        </p:spPr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>
                <a:solidFill>
                  <a:schemeClr val="bg1"/>
                </a:solidFill>
              </a:rPr>
              <a:pPr lvl="0"/>
              <a:t>‹N›</a:t>
            </a:fld>
            <a:endParaRPr lang="id-ID" altLang="en-US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5788" y="258973"/>
            <a:ext cx="880202" cy="254184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093FD11-F404-01C1-AC50-43932300C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368" y="625064"/>
            <a:ext cx="8997284" cy="4255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B2AB4D8-956B-A0F0-D168-7885FEF1A7DB}"/>
              </a:ext>
            </a:extLst>
          </p:cNvPr>
          <p:cNvSpPr/>
          <p:nvPr userDrawn="1"/>
        </p:nvSpPr>
        <p:spPr>
          <a:xfrm rot="5400000" flipH="1">
            <a:off x="419575" y="465832"/>
            <a:ext cx="309561" cy="744024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74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F83D6A-A00D-3B10-4C11-A40AF4EE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04F03B-CF76-BC97-8145-0FE23E2C9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E3CBD7-98EB-DE8D-1E34-EC1642D17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AEC01-69B3-8A16-755C-AA3ACD71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DF6AFE-1162-2274-4A49-94E6B039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776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57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C26EC026-2F2A-6B53-1E6D-802A9A9FB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87878ECF-5BBB-66A1-AA04-584D2881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>
            <a:lvl1pPr algn="ctr">
              <a:defRPr>
                <a:latin typeface="Ubuntu" panose="020B0504030602030204" pitchFamily="34" charset="0"/>
              </a:defRPr>
            </a:lvl1pPr>
          </a:lstStyle>
          <a:p>
            <a:fld id="{54A27713-FE2C-4AB3-8FBF-C07670E5612D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209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47CA-F014-412F-BF16-6D0F11FE0C1A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194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6AF5-9E98-4298-B6B4-5173D48CA9CD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318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174E-33B8-4E32-A068-6B67655EF809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735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D087-8785-4E70-9217-F5EE05AE3DEF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155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515B-A623-45B0-9328-0645734272BE}" type="datetime1">
              <a:rPr lang="en-GB" smtClean="0"/>
              <a:t>18/07/2024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911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57E-FF23-49B0-AC59-B57F102C3A7D}" type="datetime1">
              <a:rPr lang="en-GB" smtClean="0"/>
              <a:t>18/07/2024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711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BB7F-DBBD-43E9-BDD2-7CEAD7281E49}" type="datetime1">
              <a:rPr lang="en-GB" smtClean="0"/>
              <a:t>18/07/2024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13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C71-BD50-44BE-B1BC-0F1A78E875D3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61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43478C-29E4-0D1E-5B2D-116D34C1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D33208-A62D-DDBD-BD6A-0D9E34728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1DEA06-09ED-356B-FC24-2180F0F81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C09A15-205E-BDBF-6690-1681122B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687371-4501-F973-D026-B86DB68E6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2ACE00-D295-2EF6-3FC3-B2FB91B3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875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C787-97E4-4C44-BAF7-E40074A05228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341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A82E-6851-49DB-B41B-08A5A3DC27E6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085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2E58-40C8-4B87-9E5F-F829F5F6A824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586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contenuti titolo +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F585283-9A5C-4B5F-AA78-4809721970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368" y="625064"/>
            <a:ext cx="8997284" cy="4255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02365FC-061C-AB1E-7BEE-2AB282C5176F}"/>
              </a:ext>
            </a:extLst>
          </p:cNvPr>
          <p:cNvSpPr/>
          <p:nvPr userDrawn="1"/>
        </p:nvSpPr>
        <p:spPr>
          <a:xfrm rot="5400000" flipH="1">
            <a:off x="419575" y="465832"/>
            <a:ext cx="309561" cy="744024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924" t="1375"/>
          <a:stretch/>
        </p:blipFill>
        <p:spPr>
          <a:xfrm>
            <a:off x="10989733" y="262467"/>
            <a:ext cx="906990" cy="2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6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contenuti titolo +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C810BC9-E3C7-EA37-4C48-E5E3859D97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5360043" y="0"/>
            <a:ext cx="6831957" cy="6858000"/>
          </a:xfrm>
          <a:prstGeom prst="rect">
            <a:avLst/>
          </a:prstGeom>
        </p:spPr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F585283-9A5C-4B5F-AA78-4809721970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368" y="625064"/>
            <a:ext cx="8997284" cy="4255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02365FC-061C-AB1E-7BEE-2AB282C5176F}"/>
              </a:ext>
            </a:extLst>
          </p:cNvPr>
          <p:cNvSpPr/>
          <p:nvPr userDrawn="1"/>
        </p:nvSpPr>
        <p:spPr>
          <a:xfrm rot="5400000" flipH="1">
            <a:off x="419575" y="465832"/>
            <a:ext cx="309561" cy="744024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25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40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  <p:pic>
        <p:nvPicPr>
          <p:cNvPr id="6" name="Immagine 5" descr="Immagine che contiene modello, Simmetria, quadrato, Policromia&#10;&#10;Descrizione generata automaticamente">
            <a:extLst>
              <a:ext uri="{FF2B5EF4-FFF2-40B4-BE49-F238E27FC236}">
                <a16:creationId xmlns:a16="http://schemas.microsoft.com/office/drawing/2014/main" id="{4E348849-8160-B703-2D88-54FDDF907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9" r="15031"/>
          <a:stretch/>
        </p:blipFill>
        <p:spPr>
          <a:xfrm>
            <a:off x="6678591" y="0"/>
            <a:ext cx="36807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17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BFDF79-3A6E-A9FC-FB55-FE7E030B58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>
                <a:solidFill>
                  <a:schemeClr val="bg1"/>
                </a:solidFill>
              </a:rPr>
              <a:pPr lvl="0"/>
              <a:t>‹N›</a:t>
            </a:fld>
            <a:endParaRPr lang="id-ID" altLang="en-US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35057" y="258973"/>
            <a:ext cx="1161665" cy="2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27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BFDF79-3A6E-A9FC-FB55-FE7E030B58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>
                <a:solidFill>
                  <a:schemeClr val="bg1"/>
                </a:solidFill>
              </a:rPr>
              <a:pPr lvl="0"/>
              <a:t>‹N›</a:t>
            </a:fld>
            <a:endParaRPr lang="id-ID" altLang="en-US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35057" y="258973"/>
            <a:ext cx="1161665" cy="254184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093FD11-F404-01C1-AC50-43932300C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368" y="625064"/>
            <a:ext cx="8997284" cy="4255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B2AB4D8-956B-A0F0-D168-7885FEF1A7DB}"/>
              </a:ext>
            </a:extLst>
          </p:cNvPr>
          <p:cNvSpPr/>
          <p:nvPr userDrawn="1"/>
        </p:nvSpPr>
        <p:spPr>
          <a:xfrm rot="5400000" flipH="1">
            <a:off x="419575" y="465832"/>
            <a:ext cx="309561" cy="744024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33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BFDF79-3A6E-A9FC-FB55-FE7E030B58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4721C11C-8A13-D547-C462-BDCCF134FF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V="1">
            <a:off x="5334000" y="0"/>
            <a:ext cx="6858000" cy="6858000"/>
          </a:xfrm>
          <a:prstGeom prst="rect">
            <a:avLst/>
          </a:prstGeom>
        </p:spPr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>
                <a:solidFill>
                  <a:schemeClr val="bg1"/>
                </a:solidFill>
              </a:rPr>
              <a:pPr lvl="0"/>
              <a:t>‹N›</a:t>
            </a:fld>
            <a:endParaRPr lang="id-ID" altLang="en-US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35057" y="258973"/>
            <a:ext cx="1161665" cy="254184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093FD11-F404-01C1-AC50-43932300C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368" y="625064"/>
            <a:ext cx="8997284" cy="4255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B2AB4D8-956B-A0F0-D168-7885FEF1A7DB}"/>
              </a:ext>
            </a:extLst>
          </p:cNvPr>
          <p:cNvSpPr/>
          <p:nvPr userDrawn="1"/>
        </p:nvSpPr>
        <p:spPr>
          <a:xfrm rot="5400000" flipH="1">
            <a:off x="419575" y="465832"/>
            <a:ext cx="309561" cy="744024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09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5BD044-85EC-B65E-7A0A-8FC3E798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BA7C02-B67D-D681-B72D-6B0C62EAA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5190D7-4684-50FB-9187-F1B0BB507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3D23BE0-63F1-B255-EEBD-A9DA5CFC3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D2ED79A-60AB-6284-7716-E5C7E44C1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2F2EC9-A586-A72A-3565-16AEDB9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3454978-CFD5-3065-D259-F7DAEF324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A596EA3-798C-6A75-82F9-EF4D3C53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349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contenuti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486259-BB04-43A0-8EB5-168F54EAD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767" y="90056"/>
            <a:ext cx="8997284" cy="5826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30406"/>
                </a:solidFill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9C4C60-088E-4311-9A88-E7334B7E6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lvl="0"/>
            <a:fld id="{574326C9-0DDC-4708-846C-A68575B4EDB1}" type="slidenum">
              <a:rPr lang="id-ID" altLang="en-US"/>
              <a:pPr lvl="0"/>
              <a:t>‹N›</a:t>
            </a:fld>
            <a:endParaRPr lang="id-ID" alt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0C9498-52C5-A11F-07F6-850B4EC29593}"/>
              </a:ext>
            </a:extLst>
          </p:cNvPr>
          <p:cNvSpPr/>
          <p:nvPr userDrawn="1"/>
        </p:nvSpPr>
        <p:spPr>
          <a:xfrm rot="5400000" flipH="1">
            <a:off x="202371" y="167401"/>
            <a:ext cx="437274" cy="437328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7181DF1-9500-AA14-62BC-6F1DD04FF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19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C26EC026-2F2A-6B53-1E6D-802A9A9FB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057" y="258973"/>
            <a:ext cx="1161666" cy="254184"/>
          </a:xfrm>
          <a:prstGeom prst="rect">
            <a:avLst/>
          </a:prstGeom>
        </p:spPr>
      </p:pic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87878ECF-5BBB-66A1-AA04-584D2881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>
            <a:lvl1pPr algn="ctr">
              <a:defRPr>
                <a:latin typeface="Ubuntu" panose="020B0504030602030204" pitchFamily="34" charset="0"/>
              </a:defRPr>
            </a:lvl1pPr>
          </a:lstStyle>
          <a:p>
            <a:fld id="{54A27713-FE2C-4AB3-8FBF-C07670E5612D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4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45A630-0360-75DB-7F33-F278D5A0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E257422-2BB0-7CE8-FE3D-788CC21E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65D0DA-3F93-4DF8-BD34-62AB40BA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EFCA6B-C016-D4FF-98E5-FD2439713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62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9916B72-3499-B516-F495-FEBC28B9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D39B4E-6F46-4E75-2F0B-C0B80D17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DA0044-3716-12DC-6EF4-9DD99141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71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CC54D2-400F-47B5-2CE1-5F58E1935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4EC6F8-DD5F-401F-A4AF-B2484D100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5F2530-A5EF-2C53-9646-770418673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312213-89D6-18B8-5A9F-63DB84845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724D17-04DB-A444-C542-6C1A9288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B1526A-0216-24F9-1D6F-72939B7B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2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C17A4A-5CDC-3261-C957-AA9649AA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F566C6-AB46-BA2A-7F74-0FE773B54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37EB4F-2F9A-A77D-E5CB-FEC883AF6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091F63-5C7C-831B-C280-653CE4B77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F10D52C-B3E8-180D-EE78-587643EE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BCCD66-3654-FA39-0515-B40903DD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08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703BB16-5C22-B478-5953-F4228C580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CAA583-70C0-3A39-5A0B-9C3697FA2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136317-696D-F0BE-1741-DFB6A875D4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5D5022-98C6-4221-8265-43A8D4FED35E}" type="datetimeFigureOut">
              <a:rPr lang="it-IT" smtClean="0"/>
              <a:t>18/07/2024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19467E-6DBB-B97B-300D-282482EF9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BBB53E-8C11-72BF-44D8-0D5DD3C81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1D68FF-0CCF-465F-A9B2-3B8186AFD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48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CFEF2A-C85F-4083-881A-2E8A01C51A1B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1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CFEF2A-C85F-4083-881A-2E8A01C51A1B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A27713-FE2C-4AB3-8FBF-C07670E561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1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44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3.svg"/><Relationship Id="rId4" Type="http://schemas.openxmlformats.org/officeDocument/2006/relationships/image" Target="../media/image23.sv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47.svg"/><Relationship Id="rId10" Type="http://schemas.openxmlformats.org/officeDocument/2006/relationships/image" Target="../media/image4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42.png"/><Relationship Id="rId10" Type="http://schemas.openxmlformats.org/officeDocument/2006/relationships/image" Target="../media/image33.svg"/><Relationship Id="rId4" Type="http://schemas.openxmlformats.org/officeDocument/2006/relationships/image" Target="../media/image23.sv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forms.office.com/e/YQSiCXifQu" TargetMode="Externa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hyperlink" Target="https://celesteconsulman.ispring.eu/app/preview/f883a038-3561-11ef-96db-c28eaf0d0acb" TargetMode="Externa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52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23.sv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onsulman-my.sharepoint.com/personal/e_giacometti_consulman_it/_layouts/15/stream.aspx?id=%2Fpersonal%2Fe%5Fgiacometti%5Fconsulman%5Fit%2FDocuments%2FINEEDIT%2FVideo%5FAvatar%2FAvatar%5FTesto%20Digitato%2Emp4&amp;nav=eyJyZWZlcnJhbEluZm8iOnsicmVmZXJyYWxBcHAiOiJTdHJlYW1XZWJBcHAiLCJyZWZlcnJhbFZpZXciOiJTaGFyZURpYWxvZy1MaW5rIiwicmVmZXJyYWxBcHBQbGF0Zm9ybSI6IldlYiIsInJlZmVycmFsTW9kZSI6InZpZXcifX0&amp;referrer=StreamWebApp%2EWeb&amp;referrerScenario=AddressBarCopied%2Eview%2E1f165feb%2D8301%2D4496%2Dae06%2D4a55c81a0700&amp;ct=1721234473252&amp;or=OWA%2DNT%2DMail&amp;cid=3e05fbd1%2D211c%2D348d%2D3fc0%2D61c76a32a15a&amp;ga=1" TargetMode="External"/><Relationship Id="rId5" Type="http://schemas.openxmlformats.org/officeDocument/2006/relationships/hyperlink" Target="https://consulman-my.sharepoint.com/:v:/g/personal/c_nicodemo_consulman_it/EZ06XMeZycNCsAvBnU2K13kBKnkOPRx6_eKlKPexOJP1IQ?nav=eyJyZWZlcnJhbEluZm8iOnsicmVmZXJyYWxBcHAiOiJTdHJlYW1XZWJBcHAiLCJyZWZlcnJhbFZpZXciOiJTaGFyZURpYWxvZy1MaW5rIiwicmVmZXJyYWxBcHBQbGF0Zm9ybSI6IldlYiIsInJlZmVycmFsTW9kZSI6InZpZXcifX0%3D&amp;e=UdDixU" TargetMode="External"/><Relationship Id="rId4" Type="http://schemas.openxmlformats.org/officeDocument/2006/relationships/hyperlink" Target="https://vimeo.com/799172825/1a047a195d?share=cop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forms.office.com/e/pYwhiXhruK" TargetMode="Externa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57.svg"/><Relationship Id="rId10" Type="http://schemas.openxmlformats.org/officeDocument/2006/relationships/image" Target="../media/image30.png"/><Relationship Id="rId4" Type="http://schemas.openxmlformats.org/officeDocument/2006/relationships/image" Target="../media/image55.png"/><Relationship Id="rId9" Type="http://schemas.openxmlformats.org/officeDocument/2006/relationships/image" Target="../media/image29.svg"/><Relationship Id="rId1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33.svg"/><Relationship Id="rId4" Type="http://schemas.openxmlformats.org/officeDocument/2006/relationships/image" Target="../media/image23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e/dqZyEPtcJN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opertina">
            <a:hlinkClick r:id="" action="ppaction://media"/>
            <a:extLst>
              <a:ext uri="{FF2B5EF4-FFF2-40B4-BE49-F238E27FC236}">
                <a16:creationId xmlns:a16="http://schemas.microsoft.com/office/drawing/2014/main" id="{9192E034-674C-6F51-EAA5-1083CFBB95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DABDF96-6330-2AAA-3A8D-94508C8FC8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E1D7">
              <a:alpha val="6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338AD668-EE9D-9640-DBF7-B31BED4E2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0043" y="0"/>
            <a:ext cx="6831957" cy="6858000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791AA4FC-B848-E3AB-3EDF-F47D09138CB5}"/>
              </a:ext>
            </a:extLst>
          </p:cNvPr>
          <p:cNvGrpSpPr/>
          <p:nvPr/>
        </p:nvGrpSpPr>
        <p:grpSpPr>
          <a:xfrm>
            <a:off x="530473" y="2497960"/>
            <a:ext cx="5565527" cy="3093186"/>
            <a:chOff x="327273" y="2735198"/>
            <a:chExt cx="5565527" cy="3093186"/>
          </a:xfrm>
        </p:grpSpPr>
        <p:pic>
          <p:nvPicPr>
            <p:cNvPr id="14" name="Elemento grafico 13">
              <a:extLst>
                <a:ext uri="{FF2B5EF4-FFF2-40B4-BE49-F238E27FC236}">
                  <a16:creationId xmlns:a16="http://schemas.microsoft.com/office/drawing/2014/main" id="{318E194E-5433-1A6C-5D56-0BB44DF0A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3788"/>
            <a:stretch/>
          </p:blipFill>
          <p:spPr>
            <a:xfrm>
              <a:off x="327273" y="2735198"/>
              <a:ext cx="4020090" cy="1154194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FB235494-5A5F-A2D6-C4BA-E50D3F1EF93D}"/>
                </a:ext>
              </a:extLst>
            </p:cNvPr>
            <p:cNvSpPr txBox="1"/>
            <p:nvPr/>
          </p:nvSpPr>
          <p:spPr>
            <a:xfrm>
              <a:off x="327273" y="3889392"/>
              <a:ext cx="55655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Poppins" panose="00000500000000000000" pitchFamily="2" charset="0"/>
                </a:rPr>
                <a:t>Innovation and </a:t>
              </a:r>
              <a:r>
                <a:rPr kumimoji="0" lang="it-IT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Poppins" panose="00000500000000000000" pitchFamily="2" charset="0"/>
                </a:rPr>
                <a:t>technology</a:t>
              </a:r>
              <a:r>
                <a:rPr kumimoji="0" lang="it-I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Poppins" panose="00000500000000000000" pitchFamily="2" charset="0"/>
                </a:rPr>
                <a:t> nella formazione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8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DD2E8D5-CA16-3C7F-AE00-9C7CE970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2" t="1849" r="213" b="3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!!casa 1">
            <a:extLst>
              <a:ext uri="{FF2B5EF4-FFF2-40B4-BE49-F238E27FC236}">
                <a16:creationId xmlns:a16="http://schemas.microsoft.com/office/drawing/2014/main" id="{B68EFF95-0AAA-8D9A-075B-9EB6481C1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27220" y="3561442"/>
            <a:ext cx="4744379" cy="3154336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467FAEEA-DD5F-1FAC-41D1-FA0E5641B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5836" y="3681363"/>
            <a:ext cx="3987150" cy="2650887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270FC79D-5CDF-159C-8B96-A081222FD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8777" y="3494245"/>
            <a:ext cx="4557019" cy="3029769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668719F-D0D3-0189-4247-12E5110AA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7118" y="3363755"/>
            <a:ext cx="4122102" cy="2740611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A88AFF76-B4D5-00FB-6856-FDD6CC1BDF5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CE43662B-51C5-2B73-B96D-63C9651812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3431" t="5714" r="10651" b="18099"/>
          <a:stretch/>
        </p:blipFill>
        <p:spPr>
          <a:xfrm>
            <a:off x="235001" y="3709938"/>
            <a:ext cx="3555950" cy="242300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422264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DD2E8D5-CA16-3C7F-AE00-9C7CE9707B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52" t="1849" r="213" b="3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!!casa2">
            <a:extLst>
              <a:ext uri="{FF2B5EF4-FFF2-40B4-BE49-F238E27FC236}">
                <a16:creationId xmlns:a16="http://schemas.microsoft.com/office/drawing/2014/main" id="{467FAEEA-DD5F-1FAC-41D1-FA0E5641B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3017" y="2319510"/>
            <a:ext cx="7455914" cy="495712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765D74-BBEA-B837-38A0-99EB9E3D8200}"/>
              </a:ext>
            </a:extLst>
          </p:cNvPr>
          <p:cNvSpPr txBox="1"/>
          <p:nvPr/>
        </p:nvSpPr>
        <p:spPr>
          <a:xfrm>
            <a:off x="2551296" y="117034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B8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Il Learning Management System (LMS)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02F3DBDD-8D93-3742-14EA-4485BC16849C}"/>
              </a:ext>
            </a:extLst>
          </p:cNvPr>
          <p:cNvCxnSpPr/>
          <p:nvPr/>
        </p:nvCxnSpPr>
        <p:spPr>
          <a:xfrm flipV="1">
            <a:off x="5599296" y="2001343"/>
            <a:ext cx="0" cy="981075"/>
          </a:xfrm>
          <a:prstGeom prst="line">
            <a:avLst/>
          </a:prstGeom>
          <a:ln w="38100">
            <a:solidFill>
              <a:schemeClr val="bg1">
                <a:alpha val="87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72725A65-17BF-991F-867A-9CC6C2DF63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9318ADC3-481E-C35D-A600-8C21A4CC8D62}"/>
              </a:ext>
            </a:extLst>
          </p:cNvPr>
          <p:cNvGrpSpPr/>
          <p:nvPr/>
        </p:nvGrpSpPr>
        <p:grpSpPr>
          <a:xfrm>
            <a:off x="5382762" y="2386572"/>
            <a:ext cx="445768" cy="445768"/>
            <a:chOff x="1249680" y="2669902"/>
            <a:chExt cx="891540" cy="891540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71EE5972-83F3-9C67-E2D0-603FE811EA0D}"/>
                </a:ext>
              </a:extLst>
            </p:cNvPr>
            <p:cNvSpPr/>
            <p:nvPr/>
          </p:nvSpPr>
          <p:spPr>
            <a:xfrm>
              <a:off x="1249680" y="2669902"/>
              <a:ext cx="891540" cy="89154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Elemento grafico 7" descr="Chiave vecchia contorno">
              <a:extLst>
                <a:ext uri="{FF2B5EF4-FFF2-40B4-BE49-F238E27FC236}">
                  <a16:creationId xmlns:a16="http://schemas.microsoft.com/office/drawing/2014/main" id="{55F1A326-3271-0A90-8581-E03237A43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71850" y="2788012"/>
              <a:ext cx="655320" cy="655320"/>
            </a:xfrm>
            <a:prstGeom prst="rect">
              <a:avLst/>
            </a:prstGeom>
          </p:spPr>
        </p:pic>
      </p:grpSp>
      <p:sp>
        <p:nvSpPr>
          <p:cNvPr id="9" name="Ovale 8">
            <a:extLst>
              <a:ext uri="{FF2B5EF4-FFF2-40B4-BE49-F238E27FC236}">
                <a16:creationId xmlns:a16="http://schemas.microsoft.com/office/drawing/2014/main" id="{0811CADA-6789-324D-04B5-E380F8DC9AA2}"/>
              </a:ext>
            </a:extLst>
          </p:cNvPr>
          <p:cNvSpPr/>
          <p:nvPr/>
        </p:nvSpPr>
        <p:spPr>
          <a:xfrm>
            <a:off x="5382762" y="2381599"/>
            <a:ext cx="453539" cy="453539"/>
          </a:xfrm>
          <a:prstGeom prst="ellipse">
            <a:avLst/>
          </a:prstGeom>
          <a:noFill/>
          <a:ln w="12700">
            <a:solidFill>
              <a:srgbClr val="00B8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945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ck-and-key-376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E73454E-CAD6-C86B-2F43-A30F32882302}"/>
              </a:ext>
            </a:extLst>
          </p:cNvPr>
          <p:cNvSpPr/>
          <p:nvPr/>
        </p:nvSpPr>
        <p:spPr>
          <a:xfrm>
            <a:off x="11019296" y="608321"/>
            <a:ext cx="1553704" cy="1122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87A23E-BA0E-9A59-3AB8-237AF8CF8F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6767" y="90056"/>
            <a:ext cx="8997284" cy="582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3200" b="1" dirty="0">
                <a:solidFill>
                  <a:srgbClr val="030406"/>
                </a:solidFill>
                <a:latin typeface="Ubuntu" panose="020B0504030602030204" pitchFamily="34" charset="0"/>
              </a:rPr>
              <a:t>Learning Management System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30406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6797B87-268E-958E-0705-ED88B2580D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46368" y="625064"/>
            <a:ext cx="8997284" cy="4255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9" name="!!casa2">
            <a:extLst>
              <a:ext uri="{FF2B5EF4-FFF2-40B4-BE49-F238E27FC236}">
                <a16:creationId xmlns:a16="http://schemas.microsoft.com/office/drawing/2014/main" id="{B905526E-7FE4-82B4-8F08-B79DEF55C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886" y="641998"/>
            <a:ext cx="1106693" cy="73579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62AB3F-6646-AEEE-649E-FDC3388F5A21}"/>
              </a:ext>
            </a:extLst>
          </p:cNvPr>
          <p:cNvSpPr txBox="1"/>
          <p:nvPr/>
        </p:nvSpPr>
        <p:spPr>
          <a:xfrm>
            <a:off x="8507233" y="1271585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LMS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9563E9-73DA-3C0E-BAD1-2E90BFA220B8}"/>
              </a:ext>
            </a:extLst>
          </p:cNvPr>
          <p:cNvSpPr txBox="1"/>
          <p:nvPr/>
        </p:nvSpPr>
        <p:spPr>
          <a:xfrm>
            <a:off x="7091680" y="2394092"/>
            <a:ext cx="49174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Queste piattaforme digitali sono fondamentali per la gestione e l'efficacia dei programmi formativi.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dirty="0">
              <a:solidFill>
                <a:srgbClr val="030406"/>
              </a:solidFill>
              <a:latin typeface="Ubuntu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Un LMS permette di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centralizzare tutte le attività formative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, offrendo una soluzione integrata per la gestione dei corsi, il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monitoraggio dei progressi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degli studenti, la valutazione delle competenze e la comunicazione tra docenti e discenti.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30406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6F1F03A1-7089-6B0C-D4FF-CB7871EEC655}"/>
              </a:ext>
            </a:extLst>
          </p:cNvPr>
          <p:cNvSpPr txBox="1">
            <a:spLocks/>
          </p:cNvSpPr>
          <p:nvPr/>
        </p:nvSpPr>
        <p:spPr>
          <a:xfrm>
            <a:off x="946368" y="637658"/>
            <a:ext cx="8997284" cy="425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rgbClr val="030406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Cos’è?</a:t>
            </a:r>
            <a:endParaRPr lang="en-GB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1075ADE-280E-41DE-70B6-8BC6AF935A0B}"/>
              </a:ext>
            </a:extLst>
          </p:cNvPr>
          <p:cNvSpPr/>
          <p:nvPr/>
        </p:nvSpPr>
        <p:spPr>
          <a:xfrm>
            <a:off x="0" y="1225966"/>
            <a:ext cx="5903843" cy="52119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21D77D58-CA6E-957C-9863-42543FF6E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8" t="6335" r="25438" b="6335"/>
          <a:stretch/>
        </p:blipFill>
        <p:spPr>
          <a:xfrm>
            <a:off x="2147278" y="1453702"/>
            <a:ext cx="4756442" cy="47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35695" y="6567736"/>
            <a:ext cx="920610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9545C-56DF-4CFA-A88D-540681EF9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67676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" name="Group 3"/>
          <p:cNvGrpSpPr/>
          <p:nvPr/>
        </p:nvGrpSpPr>
        <p:grpSpPr>
          <a:xfrm rot="5400000">
            <a:off x="202371" y="167401"/>
            <a:ext cx="437274" cy="437328"/>
            <a:chOff x="0" y="0"/>
            <a:chExt cx="874548" cy="8746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4522" cy="874649"/>
            </a:xfrm>
            <a:custGeom>
              <a:avLst/>
              <a:gdLst/>
              <a:ahLst/>
              <a:cxnLst/>
              <a:rect l="l" t="t" r="r" b="b"/>
              <a:pathLst>
                <a:path w="874522" h="874649">
                  <a:moveTo>
                    <a:pt x="874522" y="0"/>
                  </a:moveTo>
                  <a:lnTo>
                    <a:pt x="0" y="0"/>
                  </a:lnTo>
                  <a:lnTo>
                    <a:pt x="0" y="874649"/>
                  </a:lnTo>
                  <a:lnTo>
                    <a:pt x="874522" y="874649"/>
                  </a:lnTo>
                  <a:close/>
                </a:path>
              </a:pathLst>
            </a:custGeom>
            <a:solidFill>
              <a:srgbClr val="EE74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419576" y="465832"/>
            <a:ext cx="309561" cy="744024"/>
            <a:chOff x="0" y="0"/>
            <a:chExt cx="619122" cy="14880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9125" cy="1488059"/>
            </a:xfrm>
            <a:custGeom>
              <a:avLst/>
              <a:gdLst/>
              <a:ahLst/>
              <a:cxnLst/>
              <a:rect l="l" t="t" r="r" b="b"/>
              <a:pathLst>
                <a:path w="619125" h="1488059">
                  <a:moveTo>
                    <a:pt x="619125" y="0"/>
                  </a:moveTo>
                  <a:lnTo>
                    <a:pt x="0" y="0"/>
                  </a:lnTo>
                  <a:lnTo>
                    <a:pt x="0" y="1488059"/>
                  </a:lnTo>
                  <a:lnTo>
                    <a:pt x="619125" y="1488059"/>
                  </a:lnTo>
                  <a:close/>
                </a:path>
              </a:pathLst>
            </a:custGeom>
            <a:solidFill>
              <a:srgbClr val="C0E1D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7727" y="145937"/>
            <a:ext cx="887536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3200" b="1" dirty="0">
                <a:solidFill>
                  <a:srgbClr val="030406"/>
                </a:solidFill>
                <a:latin typeface="Ubuntu" panose="020B0504030602030204" pitchFamily="34" charset="0"/>
              </a:rPr>
              <a:t>Learning Management System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30406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7541" y="702229"/>
            <a:ext cx="887536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Cosa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devono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fornire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39672" y="1682618"/>
            <a:ext cx="287998" cy="579246"/>
            <a:chOff x="0" y="0"/>
            <a:chExt cx="575996" cy="11584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945" cy="1158494"/>
            </a:xfrm>
            <a:custGeom>
              <a:avLst/>
              <a:gdLst/>
              <a:ahLst/>
              <a:cxnLst/>
              <a:rect l="l" t="t" r="r" b="b"/>
              <a:pathLst>
                <a:path w="575945" h="1158494">
                  <a:moveTo>
                    <a:pt x="575945" y="0"/>
                  </a:moveTo>
                  <a:lnTo>
                    <a:pt x="0" y="0"/>
                  </a:lnTo>
                  <a:lnTo>
                    <a:pt x="0" y="1158494"/>
                  </a:lnTo>
                  <a:lnTo>
                    <a:pt x="575945" y="1158494"/>
                  </a:lnTo>
                  <a:close/>
                </a:path>
              </a:pathLst>
            </a:custGeom>
            <a:solidFill>
              <a:srgbClr val="EE74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4466735" y="1682619"/>
            <a:ext cx="287996" cy="579244"/>
            <a:chOff x="0" y="0"/>
            <a:chExt cx="575992" cy="11584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5945" cy="1158494"/>
            </a:xfrm>
            <a:custGeom>
              <a:avLst/>
              <a:gdLst/>
              <a:ahLst/>
              <a:cxnLst/>
              <a:rect l="l" t="t" r="r" b="b"/>
              <a:pathLst>
                <a:path w="575945" h="1158494">
                  <a:moveTo>
                    <a:pt x="575945" y="0"/>
                  </a:moveTo>
                  <a:lnTo>
                    <a:pt x="0" y="0"/>
                  </a:lnTo>
                  <a:lnTo>
                    <a:pt x="0" y="1158494"/>
                  </a:lnTo>
                  <a:lnTo>
                    <a:pt x="575945" y="1158494"/>
                  </a:lnTo>
                  <a:close/>
                </a:path>
              </a:pathLst>
            </a:custGeom>
            <a:solidFill>
              <a:srgbClr val="C0E1D7">
                <a:alpha val="9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20603" y="1874691"/>
            <a:ext cx="3240735" cy="334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Dashboard e Reportistica: </a:t>
            </a:r>
            <a:r>
              <a:rPr kumimoji="0" lang="it-IT" sz="1400" b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Strumenti per monitorare in tempo reale i progressi degli studenti, con dashboard intuitive e report dettagliati che aiutano a identificare aree di miglioramento.</a:t>
            </a:r>
          </a:p>
          <a:p>
            <a:pPr marR="0" lvl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1400" b="0" u="none" strike="noStrike" kern="1200" cap="none" spc="0" normalizeH="0" baseline="0" noProof="0" dirty="0">
              <a:ln>
                <a:noFill/>
              </a:ln>
              <a:solidFill>
                <a:srgbClr val="030406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  <a:p>
            <a:pPr marR="0" lvl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Analisi Predittiva: </a:t>
            </a:r>
            <a:r>
              <a:rPr kumimoji="0" lang="it-IT" sz="1400" b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Funzionalità che utilizzano i big data per prevedere le performance future degli studenti e suggerire interventi proattivi.</a:t>
            </a:r>
            <a:endParaRPr kumimoji="0" lang="it-IT" sz="1600" b="0" u="none" strike="noStrike" kern="1200" cap="none" spc="0" normalizeH="0" baseline="0" noProof="0" dirty="0">
              <a:ln>
                <a:noFill/>
              </a:ln>
              <a:solidFill>
                <a:srgbClr val="030406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98508" y="1874691"/>
            <a:ext cx="3525368" cy="3652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>
              <a:lnSpc>
                <a:spcPts val="2400"/>
              </a:lnSpc>
              <a:defRPr sz="1600" b="1">
                <a:solidFill>
                  <a:srgbClr val="030406"/>
                </a:solidFill>
                <a:latin typeface="Ubuntu"/>
                <a:ea typeface="Ubuntu"/>
                <a:cs typeface="Ubuntu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i="1" dirty="0"/>
              <a:t>Personalizzazione dell'Apprendimento</a:t>
            </a:r>
            <a:r>
              <a:rPr lang="it-IT" i="1" dirty="0"/>
              <a:t>: </a:t>
            </a:r>
            <a:r>
              <a:rPr lang="it-IT" sz="1400" b="0" dirty="0"/>
              <a:t>Capacità di analizzare i dati degli studenti per offrire percorsi di apprendimento personalizzati basati su interessi, bisogni e stili di apprendimento individuali.</a:t>
            </a:r>
          </a:p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400" b="0" dirty="0"/>
          </a:p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i="1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sym typeface="Ubuntu"/>
              </a:rPr>
              <a:t>Simulazioni immersive: </a:t>
            </a:r>
            <a:r>
              <a:rPr lang="it-IT" sz="1400" b="0" dirty="0"/>
              <a:t>Capacità di creare ambienti di apprendimento immersivi e simulazioni che permettono agli studenti di praticare competenze in situazioni realistiche.</a:t>
            </a:r>
            <a:endParaRPr lang="it-IT" sz="1400" b="0" dirty="0">
              <a:sym typeface="Ubuntu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8188552" y="1682618"/>
            <a:ext cx="287998" cy="579246"/>
            <a:chOff x="0" y="0"/>
            <a:chExt cx="575996" cy="11584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945" cy="1158494"/>
            </a:xfrm>
            <a:custGeom>
              <a:avLst/>
              <a:gdLst/>
              <a:ahLst/>
              <a:cxnLst/>
              <a:rect l="l" t="t" r="r" b="b"/>
              <a:pathLst>
                <a:path w="575945" h="1158494">
                  <a:moveTo>
                    <a:pt x="575945" y="0"/>
                  </a:moveTo>
                  <a:lnTo>
                    <a:pt x="0" y="0"/>
                  </a:lnTo>
                  <a:lnTo>
                    <a:pt x="0" y="1158494"/>
                  </a:lnTo>
                  <a:lnTo>
                    <a:pt x="575945" y="1158494"/>
                  </a:lnTo>
                  <a:close/>
                </a:path>
              </a:pathLst>
            </a:custGeom>
            <a:solidFill>
              <a:srgbClr val="EE74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32538" y="1874691"/>
            <a:ext cx="3240735" cy="3037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>
              <a:lnSpc>
                <a:spcPts val="2400"/>
              </a:lnSpc>
              <a:defRPr sz="1600" b="1">
                <a:solidFill>
                  <a:srgbClr val="030406"/>
                </a:solidFill>
                <a:latin typeface="Ubuntu"/>
                <a:ea typeface="Ubuntu"/>
                <a:cs typeface="Ubuntu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</a:rPr>
              <a:t>Badge e Punti: </a:t>
            </a:r>
            <a:r>
              <a:rPr lang="it-IT" sz="1400" b="0" dirty="0"/>
              <a:t>Sistemi di ricompensa che utilizzano badge e punti per riconoscere i successi degli studenti e mantenere alta la motivazione.</a:t>
            </a:r>
          </a:p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400" b="0" dirty="0"/>
          </a:p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i="1" dirty="0"/>
              <a:t>Strumenti di Comunicazione Sincrona: </a:t>
            </a:r>
            <a:r>
              <a:rPr lang="it-IT" sz="1400" b="0" dirty="0"/>
              <a:t>Chat, videoconferenze e forum di discussione integrati che facilitano la comunicazione in tempo reale tra studenti e docenti.</a:t>
            </a:r>
          </a:p>
        </p:txBody>
      </p:sp>
      <p:pic>
        <p:nvPicPr>
          <p:cNvPr id="19" name="Elemento grafico 7">
            <a:extLst>
              <a:ext uri="{FF2B5EF4-FFF2-40B4-BE49-F238E27FC236}">
                <a16:creationId xmlns:a16="http://schemas.microsoft.com/office/drawing/2014/main" id="{AADD9DF9-E5D2-8249-4540-34DCE38DA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545" y="208516"/>
            <a:ext cx="1205111" cy="34572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B72184B-DD26-8809-6611-1F204078BC34}"/>
              </a:ext>
            </a:extLst>
          </p:cNvPr>
          <p:cNvSpPr/>
          <p:nvPr/>
        </p:nvSpPr>
        <p:spPr>
          <a:xfrm>
            <a:off x="11019296" y="608321"/>
            <a:ext cx="1553704" cy="1122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!!casa2">
            <a:extLst>
              <a:ext uri="{FF2B5EF4-FFF2-40B4-BE49-F238E27FC236}">
                <a16:creationId xmlns:a16="http://schemas.microsoft.com/office/drawing/2014/main" id="{53E44FC5-3ABD-11D0-B856-AA4196DAA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1886" y="641998"/>
            <a:ext cx="1106693" cy="73579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5D58AB5-468D-C272-0193-5B2D3C3E8391}"/>
              </a:ext>
            </a:extLst>
          </p:cNvPr>
          <p:cNvSpPr txBox="1"/>
          <p:nvPr/>
        </p:nvSpPr>
        <p:spPr>
          <a:xfrm>
            <a:off x="8507233" y="1271585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LMS</a:t>
            </a:r>
          </a:p>
        </p:txBody>
      </p:sp>
    </p:spTree>
    <p:extLst>
      <p:ext uri="{BB962C8B-B14F-4D97-AF65-F5344CB8AC3E}">
        <p14:creationId xmlns:p14="http://schemas.microsoft.com/office/powerpoint/2010/main" val="3683672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DD2E8D5-CA16-3C7F-AE00-9C7CE970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2" t="1849" r="213" b="3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!!casa 1">
            <a:extLst>
              <a:ext uri="{FF2B5EF4-FFF2-40B4-BE49-F238E27FC236}">
                <a16:creationId xmlns:a16="http://schemas.microsoft.com/office/drawing/2014/main" id="{B68EFF95-0AAA-8D9A-075B-9EB6481C1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27220" y="3561442"/>
            <a:ext cx="4744379" cy="3154336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467FAEEA-DD5F-1FAC-41D1-FA0E5641B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5836" y="3681363"/>
            <a:ext cx="3987150" cy="2650887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270FC79D-5CDF-159C-8B96-A081222FD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8777" y="3494245"/>
            <a:ext cx="4557019" cy="3029769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668719F-D0D3-0189-4247-12E5110AA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7118" y="3363755"/>
            <a:ext cx="4122102" cy="2740611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1DC8D0F6-A49C-61E6-541D-E4350B00D61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61F228D8-75BC-E26C-93DA-EBA398404CB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5866" t="10485" r="24797" b="20647"/>
          <a:stretch/>
        </p:blipFill>
        <p:spPr>
          <a:xfrm>
            <a:off x="3913909" y="3941618"/>
            <a:ext cx="2000456" cy="185650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40998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DD2E8D5-CA16-3C7F-AE00-9C7CE9707B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52" t="1849" r="213" b="3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765D74-BBEA-B837-38A0-99EB9E3D8200}"/>
              </a:ext>
            </a:extLst>
          </p:cNvPr>
          <p:cNvSpPr txBox="1"/>
          <p:nvPr/>
        </p:nvSpPr>
        <p:spPr>
          <a:xfrm>
            <a:off x="3044114" y="93006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EE7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IL LEARNING DESIGN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02F3DBDD-8D93-3742-14EA-4485BC16849C}"/>
              </a:ext>
            </a:extLst>
          </p:cNvPr>
          <p:cNvCxnSpPr/>
          <p:nvPr/>
        </p:nvCxnSpPr>
        <p:spPr>
          <a:xfrm flipV="1">
            <a:off x="6096000" y="1892897"/>
            <a:ext cx="0" cy="981075"/>
          </a:xfrm>
          <a:prstGeom prst="line">
            <a:avLst/>
          </a:prstGeom>
          <a:ln w="38100">
            <a:solidFill>
              <a:schemeClr val="bg1">
                <a:alpha val="87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!!casa3">
            <a:extLst>
              <a:ext uri="{FF2B5EF4-FFF2-40B4-BE49-F238E27FC236}">
                <a16:creationId xmlns:a16="http://schemas.microsoft.com/office/drawing/2014/main" id="{4EE169A2-071A-50C2-0845-C0CE67878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6644" y="2383435"/>
            <a:ext cx="6882307" cy="4575755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51E74AF6-2070-21F0-6FA2-C1016EEBD0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E74BE60E-42DD-2E52-C280-F959ED733E3C}"/>
              </a:ext>
            </a:extLst>
          </p:cNvPr>
          <p:cNvGrpSpPr/>
          <p:nvPr/>
        </p:nvGrpSpPr>
        <p:grpSpPr>
          <a:xfrm>
            <a:off x="5869230" y="2290168"/>
            <a:ext cx="445768" cy="445768"/>
            <a:chOff x="1249680" y="2669902"/>
            <a:chExt cx="891540" cy="891540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790AEDC9-6F4A-D119-8EF6-DA6BB8ED9391}"/>
                </a:ext>
              </a:extLst>
            </p:cNvPr>
            <p:cNvSpPr/>
            <p:nvPr/>
          </p:nvSpPr>
          <p:spPr>
            <a:xfrm>
              <a:off x="1249680" y="2669902"/>
              <a:ext cx="891540" cy="89154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Elemento grafico 16" descr="Chiave vecchia contorno">
              <a:extLst>
                <a:ext uri="{FF2B5EF4-FFF2-40B4-BE49-F238E27FC236}">
                  <a16:creationId xmlns:a16="http://schemas.microsoft.com/office/drawing/2014/main" id="{1CEA4E6E-D0F5-21F8-D249-FF2D749E1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71850" y="2788012"/>
              <a:ext cx="655320" cy="655320"/>
            </a:xfrm>
            <a:prstGeom prst="rect">
              <a:avLst/>
            </a:prstGeom>
          </p:spPr>
        </p:pic>
      </p:grpSp>
      <p:sp>
        <p:nvSpPr>
          <p:cNvPr id="18" name="Ovale 17">
            <a:extLst>
              <a:ext uri="{FF2B5EF4-FFF2-40B4-BE49-F238E27FC236}">
                <a16:creationId xmlns:a16="http://schemas.microsoft.com/office/drawing/2014/main" id="{718651FF-036D-6F05-75C4-04B44618CD93}"/>
              </a:ext>
            </a:extLst>
          </p:cNvPr>
          <p:cNvSpPr/>
          <p:nvPr/>
        </p:nvSpPr>
        <p:spPr>
          <a:xfrm>
            <a:off x="5869230" y="2288595"/>
            <a:ext cx="453539" cy="453539"/>
          </a:xfrm>
          <a:prstGeom prst="ellipse">
            <a:avLst/>
          </a:prstGeom>
          <a:noFill/>
          <a:ln w="12700">
            <a:solidFill>
              <a:srgbClr val="EE74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1726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ck-and-key-376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E73454E-CAD6-C86B-2F43-A30F32882302}"/>
              </a:ext>
            </a:extLst>
          </p:cNvPr>
          <p:cNvSpPr/>
          <p:nvPr/>
        </p:nvSpPr>
        <p:spPr>
          <a:xfrm>
            <a:off x="11019296" y="608321"/>
            <a:ext cx="1553704" cy="1122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87A23E-BA0E-9A59-3AB8-237AF8CF8F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5980" y="181866"/>
            <a:ext cx="8997284" cy="443198"/>
          </a:xfrm>
        </p:spPr>
        <p:txBody>
          <a:bodyPr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030406"/>
                </a:solidFill>
                <a:latin typeface="Ubuntu" panose="020B0504030602030204" pitchFamily="34" charset="0"/>
              </a:rPr>
              <a:t>Learning design </a:t>
            </a:r>
            <a:endParaRPr lang="en-GB" sz="3200" b="1" dirty="0">
              <a:solidFill>
                <a:srgbClr val="030406"/>
              </a:solidFill>
              <a:latin typeface="Ubuntu" panose="020B0504030602030204" pitchFamily="34" charset="0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6797B87-268E-958E-0705-ED88B2580D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68288" y="678019"/>
            <a:ext cx="8997284" cy="282129"/>
          </a:xfrm>
        </p:spPr>
        <p:txBody>
          <a:bodyPr lIns="0" tIns="0" rIns="0" bIns="0" rtlCol="0" anchor="t">
            <a:spAutoFit/>
          </a:bodyPr>
          <a:lstStyle/>
          <a:p>
            <a:pPr marL="0" indent="0" defTabSz="609630">
              <a:lnSpc>
                <a:spcPts val="216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30406"/>
                </a:solidFill>
                <a:latin typeface="Ubuntu"/>
              </a:rPr>
              <a:t>Content design, Visual design, Gamification</a:t>
            </a:r>
            <a:endParaRPr lang="en-GB" sz="2000" dirty="0">
              <a:solidFill>
                <a:srgbClr val="030406"/>
              </a:solidFill>
              <a:latin typeface="Ubuntu"/>
            </a:endParaRPr>
          </a:p>
        </p:txBody>
      </p:sp>
      <p:pic>
        <p:nvPicPr>
          <p:cNvPr id="4" name="!!casa3">
            <a:extLst>
              <a:ext uri="{FF2B5EF4-FFF2-40B4-BE49-F238E27FC236}">
                <a16:creationId xmlns:a16="http://schemas.microsoft.com/office/drawing/2014/main" id="{064CBDCF-98CA-ECAC-788D-0CCC4E495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9414" y="608321"/>
            <a:ext cx="1031637" cy="68589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D1168E-7FCF-C17A-556D-2D88810BFE01}"/>
              </a:ext>
            </a:extLst>
          </p:cNvPr>
          <p:cNvSpPr txBox="1"/>
          <p:nvPr/>
        </p:nvSpPr>
        <p:spPr>
          <a:xfrm>
            <a:off x="11019296" y="1294213"/>
            <a:ext cx="11727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LEARNING DESIGN </a:t>
            </a: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30BBEF58-FB12-5715-7BD7-6DB134DB7413}"/>
              </a:ext>
            </a:extLst>
          </p:cNvPr>
          <p:cNvGrpSpPr/>
          <p:nvPr/>
        </p:nvGrpSpPr>
        <p:grpSpPr>
          <a:xfrm>
            <a:off x="616796" y="1861091"/>
            <a:ext cx="1811444" cy="3643330"/>
            <a:chOff x="0" y="0"/>
            <a:chExt cx="3622888" cy="728666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7E1FF28F-131E-122A-F283-8C4FEAE02056}"/>
                </a:ext>
              </a:extLst>
            </p:cNvPr>
            <p:cNvSpPr/>
            <p:nvPr/>
          </p:nvSpPr>
          <p:spPr>
            <a:xfrm>
              <a:off x="0" y="0"/>
              <a:ext cx="3622929" cy="7286625"/>
            </a:xfrm>
            <a:custGeom>
              <a:avLst/>
              <a:gdLst/>
              <a:ahLst/>
              <a:cxnLst/>
              <a:rect l="l" t="t" r="r" b="b"/>
              <a:pathLst>
                <a:path w="3622929" h="7286625">
                  <a:moveTo>
                    <a:pt x="3622929" y="0"/>
                  </a:moveTo>
                  <a:lnTo>
                    <a:pt x="0" y="0"/>
                  </a:lnTo>
                  <a:lnTo>
                    <a:pt x="0" y="7286625"/>
                  </a:lnTo>
                  <a:lnTo>
                    <a:pt x="3622929" y="7286625"/>
                  </a:lnTo>
                  <a:close/>
                </a:path>
              </a:pathLst>
            </a:custGeom>
            <a:solidFill>
              <a:srgbClr val="C0E1D7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TextBox 12">
            <a:extLst>
              <a:ext uri="{FF2B5EF4-FFF2-40B4-BE49-F238E27FC236}">
                <a16:creationId xmlns:a16="http://schemas.microsoft.com/office/drawing/2014/main" id="{020E825F-68B4-3498-EB85-222ED034F913}"/>
              </a:ext>
            </a:extLst>
          </p:cNvPr>
          <p:cNvSpPr txBox="1"/>
          <p:nvPr/>
        </p:nvSpPr>
        <p:spPr>
          <a:xfrm>
            <a:off x="1355418" y="2001230"/>
            <a:ext cx="2683181" cy="4197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160"/>
              </a:lnSpc>
            </a:pPr>
            <a:r>
              <a:rPr lang="it-IT" sz="1400" b="1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Content Design</a:t>
            </a:r>
          </a:p>
          <a:p>
            <a:pPr defTabSz="609630">
              <a:lnSpc>
                <a:spcPts val="2160"/>
              </a:lnSpc>
            </a:pP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Il </a:t>
            </a:r>
            <a:r>
              <a:rPr lang="it-IT" sz="1400" dirty="0" err="1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content</a:t>
            </a: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 design si riferisce alla creazione e organizzazione di contenuti didattici che siano chiari, coerenti e mirati agli obiettivi formativi.</a:t>
            </a:r>
          </a:p>
          <a:p>
            <a:pPr defTabSz="609630">
              <a:lnSpc>
                <a:spcPts val="2160"/>
              </a:lnSpc>
            </a:pPr>
            <a:r>
              <a:rPr lang="it-IT" sz="1400" i="1" u="sng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Chiarezza e Coerenza:</a:t>
            </a: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 Strutturare i contenuti in modo chiaro per facilitare la comprensione e la navigazione.</a:t>
            </a:r>
          </a:p>
          <a:p>
            <a:pPr defTabSz="609630">
              <a:lnSpc>
                <a:spcPts val="2160"/>
              </a:lnSpc>
            </a:pPr>
            <a:r>
              <a:rPr lang="it-IT" sz="1400" i="1" u="sng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Interattività: </a:t>
            </a:r>
          </a:p>
          <a:p>
            <a:pPr defTabSz="609630">
              <a:lnSpc>
                <a:spcPts val="2160"/>
              </a:lnSpc>
            </a:pP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Integrare elementi interattivi come quiz e simulazioni per coinvolgere attivamente gli studenti.</a:t>
            </a:r>
            <a:endParaRPr lang="en-US" sz="1400" dirty="0">
              <a:solidFill>
                <a:srgbClr val="03040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8D14CBC3-0CDE-554F-DEB6-8A3677F9C67B}"/>
              </a:ext>
            </a:extLst>
          </p:cNvPr>
          <p:cNvGrpSpPr/>
          <p:nvPr/>
        </p:nvGrpSpPr>
        <p:grpSpPr>
          <a:xfrm>
            <a:off x="4731596" y="1861091"/>
            <a:ext cx="1811444" cy="3643330"/>
            <a:chOff x="0" y="0"/>
            <a:chExt cx="3622888" cy="7286660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BC7B97B6-151C-D25E-83DD-F7B57CE2FD66}"/>
                </a:ext>
              </a:extLst>
            </p:cNvPr>
            <p:cNvSpPr/>
            <p:nvPr/>
          </p:nvSpPr>
          <p:spPr>
            <a:xfrm>
              <a:off x="0" y="0"/>
              <a:ext cx="3622929" cy="7286625"/>
            </a:xfrm>
            <a:custGeom>
              <a:avLst/>
              <a:gdLst/>
              <a:ahLst/>
              <a:cxnLst/>
              <a:rect l="l" t="t" r="r" b="b"/>
              <a:pathLst>
                <a:path w="3622929" h="7286625">
                  <a:moveTo>
                    <a:pt x="3622929" y="0"/>
                  </a:moveTo>
                  <a:lnTo>
                    <a:pt x="0" y="0"/>
                  </a:lnTo>
                  <a:lnTo>
                    <a:pt x="0" y="7286625"/>
                  </a:lnTo>
                  <a:lnTo>
                    <a:pt x="3622929" y="7286625"/>
                  </a:lnTo>
                  <a:close/>
                </a:path>
              </a:pathLst>
            </a:custGeom>
            <a:solidFill>
              <a:srgbClr val="F8C7B4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id="{E47826D5-0C6E-E741-EFC7-E6B47C069A9C}"/>
              </a:ext>
            </a:extLst>
          </p:cNvPr>
          <p:cNvGrpSpPr/>
          <p:nvPr/>
        </p:nvGrpSpPr>
        <p:grpSpPr>
          <a:xfrm>
            <a:off x="8350641" y="1861091"/>
            <a:ext cx="1811444" cy="3643330"/>
            <a:chOff x="0" y="0"/>
            <a:chExt cx="3622888" cy="7286660"/>
          </a:xfrm>
        </p:grpSpPr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92BD1E03-6E0C-E3F4-17EC-87A43737078A}"/>
                </a:ext>
              </a:extLst>
            </p:cNvPr>
            <p:cNvSpPr/>
            <p:nvPr/>
          </p:nvSpPr>
          <p:spPr>
            <a:xfrm>
              <a:off x="0" y="0"/>
              <a:ext cx="3622929" cy="7286625"/>
            </a:xfrm>
            <a:custGeom>
              <a:avLst/>
              <a:gdLst/>
              <a:ahLst/>
              <a:cxnLst/>
              <a:rect l="l" t="t" r="r" b="b"/>
              <a:pathLst>
                <a:path w="3622929" h="7286625">
                  <a:moveTo>
                    <a:pt x="3622929" y="0"/>
                  </a:moveTo>
                  <a:lnTo>
                    <a:pt x="0" y="0"/>
                  </a:lnTo>
                  <a:lnTo>
                    <a:pt x="0" y="7286625"/>
                  </a:lnTo>
                  <a:lnTo>
                    <a:pt x="3622929" y="7286625"/>
                  </a:lnTo>
                  <a:close/>
                </a:path>
              </a:pathLst>
            </a:custGeom>
            <a:solidFill>
              <a:srgbClr val="C0E1D7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F11024BA-1B98-7700-FDE8-5A09DE11E9DB}"/>
              </a:ext>
            </a:extLst>
          </p:cNvPr>
          <p:cNvSpPr txBox="1"/>
          <p:nvPr/>
        </p:nvSpPr>
        <p:spPr>
          <a:xfrm>
            <a:off x="5470218" y="2001230"/>
            <a:ext cx="2683181" cy="4197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160"/>
              </a:lnSpc>
            </a:pPr>
            <a:r>
              <a:rPr lang="it-IT" sz="1400" b="1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Visual Design</a:t>
            </a:r>
          </a:p>
          <a:p>
            <a:pPr defTabSz="609630">
              <a:lnSpc>
                <a:spcPts val="2160"/>
              </a:lnSpc>
            </a:pP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Il visual design riguarda l'uso di elementi grafici e layout per migliorare la fruibilità e l'attrattiva visiva dei contenuti formativi.</a:t>
            </a:r>
          </a:p>
          <a:p>
            <a:pPr defTabSz="609630">
              <a:lnSpc>
                <a:spcPts val="2160"/>
              </a:lnSpc>
            </a:pPr>
            <a:r>
              <a:rPr lang="it-IT" sz="1400" i="1" u="sng" dirty="0">
                <a:solidFill>
                  <a:srgbClr val="030406"/>
                </a:solidFill>
                <a:latin typeface="Ubuntu"/>
                <a:sym typeface="Ubuntu"/>
              </a:rPr>
              <a:t>Grafica Accattivante: </a:t>
            </a: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Utilizzare immagini, grafici e infografiche per rendere i contenuti visivamente attraenti.</a:t>
            </a:r>
          </a:p>
          <a:p>
            <a:pPr defTabSz="609630">
              <a:lnSpc>
                <a:spcPts val="2160"/>
              </a:lnSpc>
            </a:pPr>
            <a:r>
              <a:rPr lang="it-IT" sz="1400" i="1" u="sng" dirty="0">
                <a:solidFill>
                  <a:srgbClr val="030406"/>
                </a:solidFill>
                <a:latin typeface="Ubuntu"/>
                <a:sym typeface="Ubuntu"/>
              </a:rPr>
              <a:t>Accessibilità: </a:t>
            </a:r>
          </a:p>
          <a:p>
            <a:pPr defTabSz="609630">
              <a:lnSpc>
                <a:spcPts val="2160"/>
              </a:lnSpc>
            </a:pP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Garantire che i contenuti siano accessibili a tutti, compresi gli studenti con disabilità visive e uditive.</a:t>
            </a:r>
            <a:endParaRPr lang="en-US" sz="1400" dirty="0">
              <a:solidFill>
                <a:srgbClr val="03040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0D95595E-C43F-6B5F-DB36-78445C1D5AFA}"/>
              </a:ext>
            </a:extLst>
          </p:cNvPr>
          <p:cNvSpPr txBox="1"/>
          <p:nvPr/>
        </p:nvSpPr>
        <p:spPr>
          <a:xfrm>
            <a:off x="9265837" y="1991215"/>
            <a:ext cx="2434230" cy="41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160"/>
              </a:lnSpc>
            </a:pPr>
            <a:r>
              <a:rPr lang="it-IT" sz="1400" b="1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Gamification</a:t>
            </a:r>
          </a:p>
          <a:p>
            <a:pPr defTabSz="609630">
              <a:lnSpc>
                <a:spcPts val="2160"/>
              </a:lnSpc>
            </a:pP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La gamification applica elementi tipici del gioco come punti, badge e classifiche in contesti non ludici per aumentare il coinvolgimento e la motivazione.</a:t>
            </a:r>
          </a:p>
          <a:p>
            <a:pPr defTabSz="609630">
              <a:lnSpc>
                <a:spcPts val="2160"/>
              </a:lnSpc>
            </a:pPr>
            <a:r>
              <a:rPr lang="it-IT" sz="1400" i="1" u="sng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Elementi Ludici: </a:t>
            </a:r>
          </a:p>
          <a:p>
            <a:pPr defTabSz="609630">
              <a:lnSpc>
                <a:spcPts val="2160"/>
              </a:lnSpc>
            </a:pP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Integrare badge, punti e sfide per rendere l'apprendimento più dinamico.</a:t>
            </a:r>
          </a:p>
          <a:p>
            <a:pPr defTabSz="609630">
              <a:lnSpc>
                <a:spcPts val="2160"/>
              </a:lnSpc>
            </a:pPr>
            <a:r>
              <a:rPr lang="it-IT" sz="1400" i="1" u="sng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Motivazione Intrinseca: </a:t>
            </a:r>
            <a:r>
              <a:rPr lang="it-IT" sz="1400" dirty="0">
                <a:solidFill>
                  <a:srgbClr val="030406"/>
                </a:solidFill>
                <a:latin typeface="Ubuntu"/>
                <a:ea typeface="Ubuntu"/>
                <a:cs typeface="Ubuntu"/>
                <a:sym typeface="Ubuntu"/>
              </a:rPr>
              <a:t>Stimolare la motivazione degli studenti attraverso obiettivi chiari e ricompense.</a:t>
            </a:r>
            <a:endParaRPr lang="en-US" sz="1400" dirty="0">
              <a:solidFill>
                <a:srgbClr val="03040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085445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87A23E-BA0E-9A59-3AB8-237AF8CF8F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Learning design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6797B87-268E-958E-0705-ED88B2580D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Esperienza di apprendimento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34EE22-5685-28B1-6977-561CE746A0F5}"/>
              </a:ext>
            </a:extLst>
          </p:cNvPr>
          <p:cNvSpPr txBox="1"/>
          <p:nvPr/>
        </p:nvSpPr>
        <p:spPr>
          <a:xfrm>
            <a:off x="2329180" y="2613340"/>
            <a:ext cx="7533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L'esperienza di apprendimento si riferisce a come gli studenti interagiscono con i contenuti e l'ambiente di apprendimento, influenzando la loro motivazione e successo.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046E0A-9A00-3DF6-4FAB-5CBCE974CBF6}"/>
              </a:ext>
            </a:extLst>
          </p:cNvPr>
          <p:cNvSpPr txBox="1"/>
          <p:nvPr/>
        </p:nvSpPr>
        <p:spPr>
          <a:xfrm>
            <a:off x="8507233" y="1271585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LMS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40F5B40-BD09-E72B-8809-C6B79F2C5F56}"/>
              </a:ext>
            </a:extLst>
          </p:cNvPr>
          <p:cNvSpPr/>
          <p:nvPr/>
        </p:nvSpPr>
        <p:spPr>
          <a:xfrm>
            <a:off x="11019296" y="608321"/>
            <a:ext cx="1553704" cy="1122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!!casa3">
            <a:extLst>
              <a:ext uri="{FF2B5EF4-FFF2-40B4-BE49-F238E27FC236}">
                <a16:creationId xmlns:a16="http://schemas.microsoft.com/office/drawing/2014/main" id="{97FE5F35-A048-3917-7843-B6AD906F8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9414" y="608321"/>
            <a:ext cx="1031637" cy="68589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B1E370-12C3-8642-C3F6-7126DB2F962A}"/>
              </a:ext>
            </a:extLst>
          </p:cNvPr>
          <p:cNvSpPr txBox="1"/>
          <p:nvPr/>
        </p:nvSpPr>
        <p:spPr>
          <a:xfrm>
            <a:off x="11019296" y="1294213"/>
            <a:ext cx="11727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LEARNING DESIGN </a:t>
            </a:r>
          </a:p>
        </p:txBody>
      </p:sp>
    </p:spTree>
    <p:extLst>
      <p:ext uri="{BB962C8B-B14F-4D97-AF65-F5344CB8AC3E}">
        <p14:creationId xmlns:p14="http://schemas.microsoft.com/office/powerpoint/2010/main" val="535922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9202A4D-A657-42D4-59E6-675B414745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Ora tocca a te!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2D73B2-966D-BC61-EFCC-7D9EDDF467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Cosa migliori la tua esperienza di apprendimento?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A90E495-D52C-19C0-A3FC-9210D7B60376}"/>
              </a:ext>
            </a:extLst>
          </p:cNvPr>
          <p:cNvSpPr/>
          <p:nvPr/>
        </p:nvSpPr>
        <p:spPr>
          <a:xfrm>
            <a:off x="3937923" y="5705061"/>
            <a:ext cx="4120179" cy="655982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Il learning design e l’esperienza di apprendimento: </a:t>
            </a:r>
            <a:r>
              <a:rPr lang="it-IT" dirty="0">
                <a:solidFill>
                  <a:schemeClr val="tx1"/>
                </a:solidFill>
                <a:hlinkClick r:id="rId2"/>
              </a:rPr>
              <a:t>link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Immagine 4" descr="Immagine che contiene testo, schermata, Elementi grafici, Carattere&#10;&#10;Descrizione generata automaticamente">
            <a:extLst>
              <a:ext uri="{FF2B5EF4-FFF2-40B4-BE49-F238E27FC236}">
                <a16:creationId xmlns:a16="http://schemas.microsoft.com/office/drawing/2014/main" id="{529F889A-B00E-B65A-9B2E-3982C9098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87" y="1485900"/>
            <a:ext cx="405765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16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3040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202371" y="167401"/>
            <a:ext cx="437274" cy="437328"/>
            <a:chOff x="0" y="0"/>
            <a:chExt cx="874548" cy="8746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4522" cy="874649"/>
            </a:xfrm>
            <a:custGeom>
              <a:avLst/>
              <a:gdLst/>
              <a:ahLst/>
              <a:cxnLst/>
              <a:rect l="l" t="t" r="r" b="b"/>
              <a:pathLst>
                <a:path w="874522" h="874649">
                  <a:moveTo>
                    <a:pt x="874522" y="0"/>
                  </a:moveTo>
                  <a:lnTo>
                    <a:pt x="0" y="0"/>
                  </a:lnTo>
                  <a:lnTo>
                    <a:pt x="0" y="874649"/>
                  </a:lnTo>
                  <a:lnTo>
                    <a:pt x="874522" y="874649"/>
                  </a:lnTo>
                  <a:close/>
                </a:path>
              </a:pathLst>
            </a:custGeom>
            <a:solidFill>
              <a:srgbClr val="EE74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419576" y="465832"/>
            <a:ext cx="309561" cy="744024"/>
            <a:chOff x="0" y="0"/>
            <a:chExt cx="619122" cy="14880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9125" cy="1488059"/>
            </a:xfrm>
            <a:custGeom>
              <a:avLst/>
              <a:gdLst/>
              <a:ahLst/>
              <a:cxnLst/>
              <a:rect l="l" t="t" r="r" b="b"/>
              <a:pathLst>
                <a:path w="619125" h="1488059">
                  <a:moveTo>
                    <a:pt x="619125" y="0"/>
                  </a:moveTo>
                  <a:lnTo>
                    <a:pt x="0" y="0"/>
                  </a:lnTo>
                  <a:lnTo>
                    <a:pt x="0" y="1488059"/>
                  </a:lnTo>
                  <a:lnTo>
                    <a:pt x="619125" y="1488059"/>
                  </a:lnTo>
                  <a:close/>
                </a:path>
              </a:pathLst>
            </a:custGeom>
            <a:solidFill>
              <a:srgbClr val="C0E1D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97727" y="145937"/>
            <a:ext cx="970793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4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Vincitore</a:t>
            </a:r>
            <a:r>
              <a:rPr lang="en-US" sz="3200" dirty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 del </a:t>
            </a:r>
            <a:r>
              <a:rPr lang="en-US" sz="3200" dirty="0" err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concorso</a:t>
            </a:r>
            <a:r>
              <a:rPr lang="en-US" sz="3200" dirty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miglior</a:t>
            </a:r>
            <a:r>
              <a:rPr lang="en-US" sz="3200" dirty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corso</a:t>
            </a:r>
            <a:r>
              <a:rPr lang="en-US" sz="3200" dirty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 eLearning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Bold"/>
              <a:ea typeface="Ubuntu Bold"/>
              <a:cs typeface="Ubuntu Bold"/>
              <a:sym typeface="Ubuntu Bold"/>
            </a:endParaRPr>
          </a:p>
        </p:txBody>
      </p:sp>
      <p:sp>
        <p:nvSpPr>
          <p:cNvPr id="12" name="Freeform 12" descr="Immagine che contiene modello, Simmetria, quadrato, Policromia  Descrizione generata automaticamente"/>
          <p:cNvSpPr/>
          <p:nvPr/>
        </p:nvSpPr>
        <p:spPr>
          <a:xfrm>
            <a:off x="0" y="2189479"/>
            <a:ext cx="12192000" cy="3413761"/>
          </a:xfrm>
          <a:custGeom>
            <a:avLst/>
            <a:gdLst/>
            <a:ahLst/>
            <a:cxnLst/>
            <a:rect l="l" t="t" r="r" b="b"/>
            <a:pathLst>
              <a:path w="18288000" h="5120642">
                <a:moveTo>
                  <a:pt x="0" y="0"/>
                </a:moveTo>
                <a:lnTo>
                  <a:pt x="18288000" y="0"/>
                </a:lnTo>
                <a:lnTo>
                  <a:pt x="18288000" y="5120642"/>
                </a:lnTo>
                <a:lnTo>
                  <a:pt x="0" y="5120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" t="-50497" r="4" b="-503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786359" y="1383052"/>
            <a:ext cx="8619282" cy="5023250"/>
            <a:chOff x="0" y="0"/>
            <a:chExt cx="17238564" cy="10046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238599" cy="10046462"/>
            </a:xfrm>
            <a:custGeom>
              <a:avLst/>
              <a:gdLst/>
              <a:ahLst/>
              <a:cxnLst/>
              <a:rect l="l" t="t" r="r" b="b"/>
              <a:pathLst>
                <a:path w="17238599" h="10046462">
                  <a:moveTo>
                    <a:pt x="0" y="0"/>
                  </a:moveTo>
                  <a:lnTo>
                    <a:pt x="17238599" y="0"/>
                  </a:lnTo>
                  <a:lnTo>
                    <a:pt x="17238599" y="10046462"/>
                  </a:lnTo>
                  <a:lnTo>
                    <a:pt x="0" y="10046462"/>
                  </a:lnTo>
                  <a:close/>
                </a:path>
              </a:pathLst>
            </a:custGeom>
            <a:solidFill>
              <a:srgbClr val="C0E1D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pic>
        <p:nvPicPr>
          <p:cNvPr id="17" name="Elemento grafico 7">
            <a:extLst>
              <a:ext uri="{FF2B5EF4-FFF2-40B4-BE49-F238E27FC236}">
                <a16:creationId xmlns:a16="http://schemas.microsoft.com/office/drawing/2014/main" id="{8C7A67C2-3DDB-E675-E9B8-C26614513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8496" y="208516"/>
            <a:ext cx="1197209" cy="345729"/>
          </a:xfrm>
          <a:prstGeom prst="rect">
            <a:avLst/>
          </a:prstGeom>
        </p:spPr>
      </p:pic>
      <p:pic>
        <p:nvPicPr>
          <p:cNvPr id="2050" name="Picture 2" descr="iSpring Solutions - Learning &amp; Development - About, Reviews, Contact">
            <a:extLst>
              <a:ext uri="{FF2B5EF4-FFF2-40B4-BE49-F238E27FC236}">
                <a16:creationId xmlns:a16="http://schemas.microsoft.com/office/drawing/2014/main" id="{AFBEF8D9-D618-64E4-AC72-A09738EB6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8" b="38409"/>
          <a:stretch/>
        </p:blipFill>
        <p:spPr bwMode="auto">
          <a:xfrm>
            <a:off x="1033509" y="672874"/>
            <a:ext cx="1071562" cy="32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hlinkClick r:id="rId5"/>
            <a:extLst>
              <a:ext uri="{FF2B5EF4-FFF2-40B4-BE49-F238E27FC236}">
                <a16:creationId xmlns:a16="http://schemas.microsoft.com/office/drawing/2014/main" id="{01D9B1C0-2A8A-0284-C0F7-84EBF4FAA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254" y="1444755"/>
            <a:ext cx="7087246" cy="48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7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87A23E-BA0E-9A59-3AB8-237AF8CF8F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Agenda</a:t>
            </a:r>
            <a:endParaRPr lang="en-GB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6797B87-268E-958E-0705-ED88B2580D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9" name="TextBox 2">
            <a:extLst>
              <a:ext uri="{FF2B5EF4-FFF2-40B4-BE49-F238E27FC236}">
                <a16:creationId xmlns:a16="http://schemas.microsoft.com/office/drawing/2014/main" id="{916505C2-23F8-3E8F-2F12-51859C15C82B}"/>
              </a:ext>
            </a:extLst>
          </p:cNvPr>
          <p:cNvSpPr txBox="1"/>
          <p:nvPr/>
        </p:nvSpPr>
        <p:spPr>
          <a:xfrm>
            <a:off x="1890246" y="1207714"/>
            <a:ext cx="4881832" cy="611258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defTabSz="609630">
              <a:lnSpc>
                <a:spcPts val="5600"/>
              </a:lnSpc>
            </a:pPr>
            <a:r>
              <a:rPr lang="en-US" sz="20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Chi </a:t>
            </a:r>
            <a:r>
              <a:rPr lang="en-US" sz="2000" dirty="0" err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siamo</a:t>
            </a:r>
            <a:endParaRPr lang="en-US" sz="2000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60" name="Group 3">
            <a:extLst>
              <a:ext uri="{FF2B5EF4-FFF2-40B4-BE49-F238E27FC236}">
                <a16:creationId xmlns:a16="http://schemas.microsoft.com/office/drawing/2014/main" id="{8B0567C7-F579-3687-45CF-CF7E1799E368}"/>
              </a:ext>
            </a:extLst>
          </p:cNvPr>
          <p:cNvGrpSpPr/>
          <p:nvPr/>
        </p:nvGrpSpPr>
        <p:grpSpPr>
          <a:xfrm>
            <a:off x="946368" y="1374054"/>
            <a:ext cx="514666" cy="514666"/>
            <a:chOff x="0" y="0"/>
            <a:chExt cx="6350000" cy="6350000"/>
          </a:xfrm>
        </p:grpSpPr>
        <p:sp>
          <p:nvSpPr>
            <p:cNvPr id="61" name="Freeform 4">
              <a:extLst>
                <a:ext uri="{FF2B5EF4-FFF2-40B4-BE49-F238E27FC236}">
                  <a16:creationId xmlns:a16="http://schemas.microsoft.com/office/drawing/2014/main" id="{7CD02B9F-B3A2-7E91-077E-1C784BEA7E1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212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2" name="TextBox 5">
            <a:extLst>
              <a:ext uri="{FF2B5EF4-FFF2-40B4-BE49-F238E27FC236}">
                <a16:creationId xmlns:a16="http://schemas.microsoft.com/office/drawing/2014/main" id="{6E49405C-A958-C5D2-6353-796E7CA01D10}"/>
              </a:ext>
            </a:extLst>
          </p:cNvPr>
          <p:cNvSpPr txBox="1"/>
          <p:nvPr/>
        </p:nvSpPr>
        <p:spPr>
          <a:xfrm>
            <a:off x="1021964" y="1348049"/>
            <a:ext cx="363474" cy="42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</a:pPr>
            <a:r>
              <a:rPr lang="en-US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</a:p>
        </p:txBody>
      </p:sp>
      <p:sp>
        <p:nvSpPr>
          <p:cNvPr id="63" name="TextBox 6">
            <a:extLst>
              <a:ext uri="{FF2B5EF4-FFF2-40B4-BE49-F238E27FC236}">
                <a16:creationId xmlns:a16="http://schemas.microsoft.com/office/drawing/2014/main" id="{6C73B36E-9227-FAD0-D83D-A5B4E408B125}"/>
              </a:ext>
            </a:extLst>
          </p:cNvPr>
          <p:cNvSpPr txBox="1"/>
          <p:nvPr/>
        </p:nvSpPr>
        <p:spPr>
          <a:xfrm>
            <a:off x="1890246" y="2062427"/>
            <a:ext cx="4881832" cy="611258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1" defTabSz="609630">
              <a:lnSpc>
                <a:spcPts val="56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Obiettivo</a:t>
            </a:r>
            <a:endParaRPr lang="en-US" sz="2000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64" name="Group 7">
            <a:extLst>
              <a:ext uri="{FF2B5EF4-FFF2-40B4-BE49-F238E27FC236}">
                <a16:creationId xmlns:a16="http://schemas.microsoft.com/office/drawing/2014/main" id="{BD596EFD-8340-9871-8E84-C8D09E664E30}"/>
              </a:ext>
            </a:extLst>
          </p:cNvPr>
          <p:cNvGrpSpPr/>
          <p:nvPr/>
        </p:nvGrpSpPr>
        <p:grpSpPr>
          <a:xfrm>
            <a:off x="946368" y="2227280"/>
            <a:ext cx="514666" cy="514666"/>
            <a:chOff x="0" y="0"/>
            <a:chExt cx="6350000" cy="6350000"/>
          </a:xfrm>
        </p:grpSpPr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CA99D66A-70A5-CD51-6C83-81BF26816118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212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6" name="TextBox 9">
            <a:extLst>
              <a:ext uri="{FF2B5EF4-FFF2-40B4-BE49-F238E27FC236}">
                <a16:creationId xmlns:a16="http://schemas.microsoft.com/office/drawing/2014/main" id="{78E12CC7-83AD-064D-52C0-20EAE71CDE69}"/>
              </a:ext>
            </a:extLst>
          </p:cNvPr>
          <p:cNvSpPr txBox="1"/>
          <p:nvPr/>
        </p:nvSpPr>
        <p:spPr>
          <a:xfrm>
            <a:off x="1021964" y="2201276"/>
            <a:ext cx="363474" cy="42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</a:p>
        </p:txBody>
      </p:sp>
      <p:sp>
        <p:nvSpPr>
          <p:cNvPr id="67" name="TextBox 10">
            <a:extLst>
              <a:ext uri="{FF2B5EF4-FFF2-40B4-BE49-F238E27FC236}">
                <a16:creationId xmlns:a16="http://schemas.microsoft.com/office/drawing/2014/main" id="{81923939-8EB3-74D8-216D-B6D01F0BC917}"/>
              </a:ext>
            </a:extLst>
          </p:cNvPr>
          <p:cNvSpPr txBox="1"/>
          <p:nvPr/>
        </p:nvSpPr>
        <p:spPr>
          <a:xfrm>
            <a:off x="1890246" y="3771851"/>
            <a:ext cx="4881832" cy="611258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1" defTabSz="609630">
              <a:lnSpc>
                <a:spcPts val="56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Learning Management Systems (LMS)</a:t>
            </a:r>
          </a:p>
        </p:txBody>
      </p:sp>
      <p:grpSp>
        <p:nvGrpSpPr>
          <p:cNvPr id="68" name="Group 11">
            <a:extLst>
              <a:ext uri="{FF2B5EF4-FFF2-40B4-BE49-F238E27FC236}">
                <a16:creationId xmlns:a16="http://schemas.microsoft.com/office/drawing/2014/main" id="{24C8F309-44F6-9AEA-E830-17FAFE3AA50C}"/>
              </a:ext>
            </a:extLst>
          </p:cNvPr>
          <p:cNvGrpSpPr/>
          <p:nvPr/>
        </p:nvGrpSpPr>
        <p:grpSpPr>
          <a:xfrm>
            <a:off x="946368" y="3933734"/>
            <a:ext cx="514666" cy="514666"/>
            <a:chOff x="0" y="0"/>
            <a:chExt cx="6350000" cy="6350000"/>
          </a:xfrm>
        </p:grpSpPr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2B9E0888-9982-442E-A9A5-9A10F561997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212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0" name="TextBox 13">
            <a:extLst>
              <a:ext uri="{FF2B5EF4-FFF2-40B4-BE49-F238E27FC236}">
                <a16:creationId xmlns:a16="http://schemas.microsoft.com/office/drawing/2014/main" id="{CA42828B-6445-C3CF-5010-89D4446758A6}"/>
              </a:ext>
            </a:extLst>
          </p:cNvPr>
          <p:cNvSpPr txBox="1"/>
          <p:nvPr/>
        </p:nvSpPr>
        <p:spPr>
          <a:xfrm>
            <a:off x="1021964" y="3907730"/>
            <a:ext cx="363474" cy="42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</a:p>
        </p:txBody>
      </p:sp>
      <p:sp>
        <p:nvSpPr>
          <p:cNvPr id="71" name="TextBox 14">
            <a:extLst>
              <a:ext uri="{FF2B5EF4-FFF2-40B4-BE49-F238E27FC236}">
                <a16:creationId xmlns:a16="http://schemas.microsoft.com/office/drawing/2014/main" id="{E1FB0C6A-683D-20F7-E04C-66E6402FD8B6}"/>
              </a:ext>
            </a:extLst>
          </p:cNvPr>
          <p:cNvSpPr txBox="1"/>
          <p:nvPr/>
        </p:nvSpPr>
        <p:spPr>
          <a:xfrm>
            <a:off x="1890246" y="3080508"/>
            <a:ext cx="4881832" cy="615553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1" defTabSz="609630">
              <a:spcBef>
                <a:spcPct val="0"/>
              </a:spcBef>
            </a:pPr>
            <a:r>
              <a:rPr lang="it-IT" sz="20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Il ruolo del trainer e degli enti di formazione</a:t>
            </a:r>
          </a:p>
        </p:txBody>
      </p:sp>
      <p:grpSp>
        <p:nvGrpSpPr>
          <p:cNvPr id="72" name="Group 15">
            <a:extLst>
              <a:ext uri="{FF2B5EF4-FFF2-40B4-BE49-F238E27FC236}">
                <a16:creationId xmlns:a16="http://schemas.microsoft.com/office/drawing/2014/main" id="{F776EBE9-F8E2-4B27-4E78-9F96EA8781A3}"/>
              </a:ext>
            </a:extLst>
          </p:cNvPr>
          <p:cNvGrpSpPr/>
          <p:nvPr/>
        </p:nvGrpSpPr>
        <p:grpSpPr>
          <a:xfrm>
            <a:off x="946368" y="3080508"/>
            <a:ext cx="514666" cy="514666"/>
            <a:chOff x="0" y="0"/>
            <a:chExt cx="6350000" cy="6350000"/>
          </a:xfrm>
        </p:grpSpPr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3C67A134-FF9B-9E27-DBA6-0667165AFCD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212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4" name="TextBox 17">
            <a:extLst>
              <a:ext uri="{FF2B5EF4-FFF2-40B4-BE49-F238E27FC236}">
                <a16:creationId xmlns:a16="http://schemas.microsoft.com/office/drawing/2014/main" id="{83B544A9-46C8-3308-B423-C477FB6ADBE3}"/>
              </a:ext>
            </a:extLst>
          </p:cNvPr>
          <p:cNvSpPr txBox="1"/>
          <p:nvPr/>
        </p:nvSpPr>
        <p:spPr>
          <a:xfrm>
            <a:off x="1021964" y="3054503"/>
            <a:ext cx="363474" cy="42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</a:p>
        </p:txBody>
      </p:sp>
      <p:sp>
        <p:nvSpPr>
          <p:cNvPr id="75" name="TextBox 18">
            <a:extLst>
              <a:ext uri="{FF2B5EF4-FFF2-40B4-BE49-F238E27FC236}">
                <a16:creationId xmlns:a16="http://schemas.microsoft.com/office/drawing/2014/main" id="{8E2DC86D-6AAB-2A63-246F-88F108577133}"/>
              </a:ext>
            </a:extLst>
          </p:cNvPr>
          <p:cNvSpPr txBox="1"/>
          <p:nvPr/>
        </p:nvSpPr>
        <p:spPr>
          <a:xfrm>
            <a:off x="1890246" y="4651582"/>
            <a:ext cx="4198148" cy="5904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1" defTabSz="609630">
              <a:lnSpc>
                <a:spcPts val="56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Il Learning Design</a:t>
            </a:r>
          </a:p>
        </p:txBody>
      </p:sp>
      <p:grpSp>
        <p:nvGrpSpPr>
          <p:cNvPr id="76" name="Group 19">
            <a:extLst>
              <a:ext uri="{FF2B5EF4-FFF2-40B4-BE49-F238E27FC236}">
                <a16:creationId xmlns:a16="http://schemas.microsoft.com/office/drawing/2014/main" id="{45A487CE-90A9-C417-020F-CD87C6EFB76E}"/>
              </a:ext>
            </a:extLst>
          </p:cNvPr>
          <p:cNvGrpSpPr/>
          <p:nvPr/>
        </p:nvGrpSpPr>
        <p:grpSpPr>
          <a:xfrm>
            <a:off x="946368" y="4786962"/>
            <a:ext cx="514666" cy="514666"/>
            <a:chOff x="0" y="0"/>
            <a:chExt cx="6350000" cy="6350000"/>
          </a:xfrm>
        </p:grpSpPr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F6F1C9D1-593A-170C-EA30-A275C204D91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212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" name="TextBox 21">
            <a:extLst>
              <a:ext uri="{FF2B5EF4-FFF2-40B4-BE49-F238E27FC236}">
                <a16:creationId xmlns:a16="http://schemas.microsoft.com/office/drawing/2014/main" id="{B073C0F5-F3F9-57BD-9404-F0E6AB620B92}"/>
              </a:ext>
            </a:extLst>
          </p:cNvPr>
          <p:cNvSpPr txBox="1"/>
          <p:nvPr/>
        </p:nvSpPr>
        <p:spPr>
          <a:xfrm>
            <a:off x="1021964" y="4760957"/>
            <a:ext cx="363474" cy="42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</a:p>
        </p:txBody>
      </p:sp>
      <p:sp>
        <p:nvSpPr>
          <p:cNvPr id="80" name="Freeform 23" descr="Immagine che contiene modello, Simmetria, quadrato, Policromia  Descrizione generata automaticamente">
            <a:extLst>
              <a:ext uri="{FF2B5EF4-FFF2-40B4-BE49-F238E27FC236}">
                <a16:creationId xmlns:a16="http://schemas.microsoft.com/office/drawing/2014/main" id="{88DD87FB-5CED-68A2-0F7B-25165803D6FC}"/>
              </a:ext>
            </a:extLst>
          </p:cNvPr>
          <p:cNvSpPr/>
          <p:nvPr/>
        </p:nvSpPr>
        <p:spPr>
          <a:xfrm>
            <a:off x="6954942" y="1"/>
            <a:ext cx="3680751" cy="6857999"/>
          </a:xfrm>
          <a:custGeom>
            <a:avLst/>
            <a:gdLst/>
            <a:ahLst/>
            <a:cxnLst/>
            <a:rect l="l" t="t" r="r" b="b"/>
            <a:pathLst>
              <a:path w="5521127" h="10286998">
                <a:moveTo>
                  <a:pt x="0" y="0"/>
                </a:moveTo>
                <a:lnTo>
                  <a:pt x="5521126" y="0"/>
                </a:lnTo>
                <a:lnTo>
                  <a:pt x="5521126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48" r="-4978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1" name="TextBox 18">
            <a:extLst>
              <a:ext uri="{FF2B5EF4-FFF2-40B4-BE49-F238E27FC236}">
                <a16:creationId xmlns:a16="http://schemas.microsoft.com/office/drawing/2014/main" id="{9E886FFE-FEFD-9370-67FF-50A3ACB8DF21}"/>
              </a:ext>
            </a:extLst>
          </p:cNvPr>
          <p:cNvSpPr txBox="1"/>
          <p:nvPr/>
        </p:nvSpPr>
        <p:spPr>
          <a:xfrm>
            <a:off x="1890246" y="5501260"/>
            <a:ext cx="4881832" cy="611258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1" defTabSz="609630">
              <a:lnSpc>
                <a:spcPts val="56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Tecnologie</a:t>
            </a:r>
            <a:r>
              <a:rPr lang="en-US" sz="20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emergenti</a:t>
            </a:r>
            <a:r>
              <a:rPr lang="en-US" sz="20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: AI, VR, AR</a:t>
            </a:r>
          </a:p>
        </p:txBody>
      </p:sp>
      <p:grpSp>
        <p:nvGrpSpPr>
          <p:cNvPr id="82" name="Group 19">
            <a:extLst>
              <a:ext uri="{FF2B5EF4-FFF2-40B4-BE49-F238E27FC236}">
                <a16:creationId xmlns:a16="http://schemas.microsoft.com/office/drawing/2014/main" id="{89E513CA-56BB-A0B9-7783-6ED0368817C7}"/>
              </a:ext>
            </a:extLst>
          </p:cNvPr>
          <p:cNvGrpSpPr/>
          <p:nvPr/>
        </p:nvGrpSpPr>
        <p:grpSpPr>
          <a:xfrm>
            <a:off x="946368" y="5661658"/>
            <a:ext cx="514666" cy="514666"/>
            <a:chOff x="0" y="0"/>
            <a:chExt cx="6350000" cy="6350000"/>
          </a:xfrm>
        </p:grpSpPr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F4641E30-58D3-256F-A017-B8FF2E8EC6C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212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4" name="TextBox 21">
            <a:extLst>
              <a:ext uri="{FF2B5EF4-FFF2-40B4-BE49-F238E27FC236}">
                <a16:creationId xmlns:a16="http://schemas.microsoft.com/office/drawing/2014/main" id="{46D6036D-A5FB-07B5-2208-474057F079B1}"/>
              </a:ext>
            </a:extLst>
          </p:cNvPr>
          <p:cNvSpPr txBox="1"/>
          <p:nvPr/>
        </p:nvSpPr>
        <p:spPr>
          <a:xfrm>
            <a:off x="1021964" y="5635653"/>
            <a:ext cx="363474" cy="42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8935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DD2E8D5-CA16-3C7F-AE00-9C7CE970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2" t="1849" r="213" b="3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!!casa 1">
            <a:extLst>
              <a:ext uri="{FF2B5EF4-FFF2-40B4-BE49-F238E27FC236}">
                <a16:creationId xmlns:a16="http://schemas.microsoft.com/office/drawing/2014/main" id="{B68EFF95-0AAA-8D9A-075B-9EB6481C1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27220" y="3561442"/>
            <a:ext cx="4744379" cy="3154336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467FAEEA-DD5F-1FAC-41D1-FA0E5641B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5836" y="3681363"/>
            <a:ext cx="3987150" cy="2650887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270FC79D-5CDF-159C-8B96-A081222FD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8777" y="3494245"/>
            <a:ext cx="4557019" cy="3029769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668719F-D0D3-0189-4247-12E5110AA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7118" y="3363755"/>
            <a:ext cx="4122102" cy="2740611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A580323E-F2E1-49FE-2870-372E321508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13C1E519-58A8-F734-3043-1878B1807F1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2940" t="11225" r="18340" b="18861"/>
          <a:stretch/>
        </p:blipFill>
        <p:spPr>
          <a:xfrm>
            <a:off x="6700388" y="3823503"/>
            <a:ext cx="2705024" cy="2141317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89734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DD2E8D5-CA16-3C7F-AE00-9C7CE9707B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52" t="1849" r="213" b="3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765D74-BBEA-B837-38A0-99EB9E3D8200}"/>
              </a:ext>
            </a:extLst>
          </p:cNvPr>
          <p:cNvSpPr txBox="1"/>
          <p:nvPr/>
        </p:nvSpPr>
        <p:spPr>
          <a:xfrm>
            <a:off x="2988039" y="143123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1721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AR – VR - AI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02F3DBDD-8D93-3742-14EA-4485BC16849C}"/>
              </a:ext>
            </a:extLst>
          </p:cNvPr>
          <p:cNvCxnSpPr/>
          <p:nvPr/>
        </p:nvCxnSpPr>
        <p:spPr>
          <a:xfrm flipV="1">
            <a:off x="6036039" y="1994087"/>
            <a:ext cx="0" cy="981075"/>
          </a:xfrm>
          <a:prstGeom prst="line">
            <a:avLst/>
          </a:prstGeom>
          <a:ln w="38100">
            <a:solidFill>
              <a:schemeClr val="bg1">
                <a:alpha val="87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!!casa4">
            <a:extLst>
              <a:ext uri="{FF2B5EF4-FFF2-40B4-BE49-F238E27FC236}">
                <a16:creationId xmlns:a16="http://schemas.microsoft.com/office/drawing/2014/main" id="{9CC08B44-E341-9F5A-5C8C-6462E2A9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1245" y="1892897"/>
            <a:ext cx="7987259" cy="5310390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1AA0EF11-58AB-F986-0757-C0BF255276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5AE14905-671A-BB46-192B-C42B2019E8B9}"/>
              </a:ext>
            </a:extLst>
          </p:cNvPr>
          <p:cNvGrpSpPr/>
          <p:nvPr/>
        </p:nvGrpSpPr>
        <p:grpSpPr>
          <a:xfrm>
            <a:off x="5813155" y="2315745"/>
            <a:ext cx="445768" cy="445768"/>
            <a:chOff x="1249680" y="2669902"/>
            <a:chExt cx="891540" cy="891540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680CBCA9-72FC-237C-AD89-C4AFFC172A39}"/>
                </a:ext>
              </a:extLst>
            </p:cNvPr>
            <p:cNvSpPr/>
            <p:nvPr/>
          </p:nvSpPr>
          <p:spPr>
            <a:xfrm>
              <a:off x="1249680" y="2669902"/>
              <a:ext cx="891540" cy="89154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Elemento grafico 13" descr="Chiave vecchia contorno">
              <a:extLst>
                <a:ext uri="{FF2B5EF4-FFF2-40B4-BE49-F238E27FC236}">
                  <a16:creationId xmlns:a16="http://schemas.microsoft.com/office/drawing/2014/main" id="{16F0A2B4-5C45-715C-DDD9-E0B14E39A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71851" y="2788013"/>
              <a:ext cx="655321" cy="655321"/>
            </a:xfrm>
            <a:prstGeom prst="rect">
              <a:avLst/>
            </a:prstGeom>
          </p:spPr>
        </p:pic>
      </p:grpSp>
      <p:sp>
        <p:nvSpPr>
          <p:cNvPr id="15" name="Ovale 14">
            <a:extLst>
              <a:ext uri="{FF2B5EF4-FFF2-40B4-BE49-F238E27FC236}">
                <a16:creationId xmlns:a16="http://schemas.microsoft.com/office/drawing/2014/main" id="{BEB4F914-56F3-4D45-F0E3-14D18EF0D728}"/>
              </a:ext>
            </a:extLst>
          </p:cNvPr>
          <p:cNvSpPr/>
          <p:nvPr/>
        </p:nvSpPr>
        <p:spPr>
          <a:xfrm>
            <a:off x="5813155" y="2314172"/>
            <a:ext cx="453539" cy="453539"/>
          </a:xfrm>
          <a:prstGeom prst="ellipse">
            <a:avLst/>
          </a:prstGeom>
          <a:noFill/>
          <a:ln w="12700">
            <a:solidFill>
              <a:srgbClr val="1721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1390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ck-and-key-376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E73454E-CAD6-C86B-2F43-A30F32882302}"/>
              </a:ext>
            </a:extLst>
          </p:cNvPr>
          <p:cNvSpPr/>
          <p:nvPr/>
        </p:nvSpPr>
        <p:spPr>
          <a:xfrm>
            <a:off x="11019296" y="608321"/>
            <a:ext cx="1553704" cy="1122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87A23E-BA0E-9A59-3AB8-237AF8CF8F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6767" y="90056"/>
            <a:ext cx="8997284" cy="5826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030406"/>
                </a:solidFill>
                <a:latin typeface="Ubuntu" panose="020B0504030602030204" pitchFamily="34" charset="0"/>
              </a:rPr>
              <a:t>AR – VR - AI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6797B87-268E-958E-0705-ED88B2580D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46368" y="625064"/>
            <a:ext cx="8997284" cy="42555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rgbClr val="030406"/>
                </a:solidFill>
                <a:latin typeface="Ubuntu" panose="020B0504030602030204" pitchFamily="34" charset="0"/>
              </a:rPr>
              <a:t>Casi d’uso</a:t>
            </a:r>
            <a:endParaRPr lang="en-GB" sz="2000" dirty="0">
              <a:solidFill>
                <a:srgbClr val="030406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!!casa4">
            <a:extLst>
              <a:ext uri="{FF2B5EF4-FFF2-40B4-BE49-F238E27FC236}">
                <a16:creationId xmlns:a16="http://schemas.microsoft.com/office/drawing/2014/main" id="{7DBDC718-4B1B-B602-1FC1-4ADA923B3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5753" y="625064"/>
            <a:ext cx="1227959" cy="81641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E089AC-AB7D-0CF0-4036-E8F97EBC156C}"/>
              </a:ext>
            </a:extLst>
          </p:cNvPr>
          <p:cNvSpPr txBox="1"/>
          <p:nvPr/>
        </p:nvSpPr>
        <p:spPr>
          <a:xfrm>
            <a:off x="8463101" y="1352087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AR-VR-AI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90C370B-3104-9BCF-FA33-0FAF442DF2C1}"/>
              </a:ext>
            </a:extLst>
          </p:cNvPr>
          <p:cNvSpPr/>
          <p:nvPr/>
        </p:nvSpPr>
        <p:spPr>
          <a:xfrm>
            <a:off x="5156259" y="2461931"/>
            <a:ext cx="2295525" cy="2118643"/>
          </a:xfrm>
          <a:prstGeom prst="rect">
            <a:avLst/>
          </a:prstGeom>
          <a:solidFill>
            <a:srgbClr val="EE7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VR </a:t>
            </a:r>
          </a:p>
          <a:p>
            <a:pPr algn="ctr"/>
            <a:r>
              <a:rPr lang="it-IT" dirty="0"/>
              <a:t>Speech Trainer</a:t>
            </a:r>
          </a:p>
          <a:p>
            <a:pPr algn="ctr"/>
            <a:endParaRPr lang="it-IT" dirty="0"/>
          </a:p>
          <a:p>
            <a:pPr algn="ctr"/>
            <a:r>
              <a:rPr lang="it-IT" b="1" u="sng" dirty="0">
                <a:hlinkClick r:id="rId4"/>
              </a:rPr>
              <a:t>Visualizza demo</a:t>
            </a:r>
            <a:endParaRPr lang="it-IT" b="1" u="sng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5E427EC8-4611-6450-B8EA-31C792F1D8F0}"/>
              </a:ext>
            </a:extLst>
          </p:cNvPr>
          <p:cNvSpPr/>
          <p:nvPr/>
        </p:nvSpPr>
        <p:spPr>
          <a:xfrm>
            <a:off x="1872493" y="2443829"/>
            <a:ext cx="2295525" cy="2118644"/>
          </a:xfrm>
          <a:prstGeom prst="rect">
            <a:avLst/>
          </a:prstGeom>
          <a:solidFill>
            <a:srgbClr val="DFB1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AR</a:t>
            </a:r>
          </a:p>
          <a:p>
            <a:pPr algn="ctr"/>
            <a:r>
              <a:rPr lang="it-IT" dirty="0"/>
              <a:t>Manualistica</a:t>
            </a:r>
          </a:p>
          <a:p>
            <a:pPr algn="ctr"/>
            <a:endParaRPr lang="it-IT" dirty="0"/>
          </a:p>
          <a:p>
            <a:pPr algn="ctr"/>
            <a:r>
              <a:rPr lang="it-IT" b="1" u="sng" dirty="0">
                <a:hlinkClick r:id="rId5"/>
              </a:rPr>
              <a:t>Visualizza demo</a:t>
            </a:r>
            <a:endParaRPr lang="it-IT" b="1" u="sng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8B05AD9-0264-0C87-431D-F1AC3F863DC2}"/>
              </a:ext>
            </a:extLst>
          </p:cNvPr>
          <p:cNvSpPr/>
          <p:nvPr/>
        </p:nvSpPr>
        <p:spPr>
          <a:xfrm>
            <a:off x="8368632" y="2443830"/>
            <a:ext cx="2295525" cy="2118643"/>
          </a:xfrm>
          <a:prstGeom prst="rect">
            <a:avLst/>
          </a:prstGeom>
          <a:solidFill>
            <a:srgbClr val="008E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Tutor </a:t>
            </a:r>
          </a:p>
          <a:p>
            <a:pPr algn="ctr"/>
            <a:r>
              <a:rPr lang="it-IT" dirty="0"/>
              <a:t>AI</a:t>
            </a:r>
          </a:p>
          <a:p>
            <a:pPr algn="ctr"/>
            <a:endParaRPr lang="it-IT" dirty="0"/>
          </a:p>
          <a:p>
            <a:pPr algn="ctr"/>
            <a:r>
              <a:rPr lang="it-IT" b="1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Visualizza demo</a:t>
            </a:r>
            <a:endParaRPr lang="it-IT" b="1" u="sng" dirty="0">
              <a:solidFill>
                <a:schemeClr val="bg1"/>
              </a:solidFill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AA13839E-63C9-C933-425A-55EE6A412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314" y="4700531"/>
            <a:ext cx="1406611" cy="5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23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9202A4D-A657-42D4-59E6-675B414745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Ora tocca a te!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2D73B2-966D-BC61-EFCC-7D9EDDF467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Quali tecnologie vorresti utilizzare?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A90E495-D52C-19C0-A3FC-9210D7B60376}"/>
              </a:ext>
            </a:extLst>
          </p:cNvPr>
          <p:cNvSpPr/>
          <p:nvPr/>
        </p:nvSpPr>
        <p:spPr>
          <a:xfrm>
            <a:off x="3937923" y="5705061"/>
            <a:ext cx="4120179" cy="655982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Le tecnologie emergenti: </a:t>
            </a:r>
            <a:r>
              <a:rPr lang="it-IT" dirty="0">
                <a:solidFill>
                  <a:schemeClr val="tx1"/>
                </a:solidFill>
                <a:hlinkClick r:id="rId2"/>
              </a:rPr>
              <a:t>link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, schermata, Elementi grafici, grafica&#10;&#10;Descrizione generata automaticamente">
            <a:extLst>
              <a:ext uri="{FF2B5EF4-FFF2-40B4-BE49-F238E27FC236}">
                <a16:creationId xmlns:a16="http://schemas.microsoft.com/office/drawing/2014/main" id="{0577536B-6D41-29A6-F828-F1838A5A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23" y="1368910"/>
            <a:ext cx="4120179" cy="412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49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DD2E8D5-CA16-3C7F-AE00-9C7CE970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2" t="1849" r="213" b="3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!!casa 1">
            <a:extLst>
              <a:ext uri="{FF2B5EF4-FFF2-40B4-BE49-F238E27FC236}">
                <a16:creationId xmlns:a16="http://schemas.microsoft.com/office/drawing/2014/main" id="{B68EFF95-0AAA-8D9A-075B-9EB6481C1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27220" y="3561442"/>
            <a:ext cx="4744379" cy="3154336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467FAEEA-DD5F-1FAC-41D1-FA0E5641B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5836" y="3681363"/>
            <a:ext cx="3987150" cy="2650887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270FC79D-5CDF-159C-8B96-A081222FD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8777" y="3494245"/>
            <a:ext cx="4557019" cy="3029769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668719F-D0D3-0189-4247-12E5110AA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7118" y="3363755"/>
            <a:ext cx="4122102" cy="2740611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1DB0C3C9-59C4-64C8-CD19-C79A70A1E5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21F33AF1-1519-B68D-8DDB-9166DABAA71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9732" t="19451" r="22890" b="16735"/>
          <a:stretch/>
        </p:blipFill>
        <p:spPr>
          <a:xfrm>
            <a:off x="9731327" y="3818965"/>
            <a:ext cx="1958648" cy="1828801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59174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1F7F20D5-3191-FBB2-4383-18525D622A7B}"/>
              </a:ext>
            </a:extLst>
          </p:cNvPr>
          <p:cNvSpPr/>
          <p:nvPr/>
        </p:nvSpPr>
        <p:spPr>
          <a:xfrm>
            <a:off x="0" y="3717399"/>
            <a:ext cx="12192000" cy="25155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036EC4-0312-3A91-BFB2-69FB6DD24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Il vostro risultato!</a:t>
            </a:r>
            <a:endParaRPr lang="en-GB" dirty="0"/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9BEF51B3-41F2-7C5B-7C6A-52123D04D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625" t="3497" r="29513" b="10274"/>
          <a:stretch/>
        </p:blipFill>
        <p:spPr>
          <a:xfrm>
            <a:off x="4443420" y="1050623"/>
            <a:ext cx="3305160" cy="45195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0207D5-9B3E-17FB-ABBF-48A659EAF58E}"/>
              </a:ext>
            </a:extLst>
          </p:cNvPr>
          <p:cNvSpPr txBox="1"/>
          <p:nvPr/>
        </p:nvSpPr>
        <p:spPr>
          <a:xfrm>
            <a:off x="5059180" y="4032749"/>
            <a:ext cx="207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Ubuntu" panose="020B0504030602030204" pitchFamily="34" charset="0"/>
              </a:rPr>
              <a:t>Grazie per aver partecipato a questo webinar</a:t>
            </a:r>
          </a:p>
        </p:txBody>
      </p:sp>
    </p:spTree>
    <p:extLst>
      <p:ext uri="{BB962C8B-B14F-4D97-AF65-F5344CB8AC3E}">
        <p14:creationId xmlns:p14="http://schemas.microsoft.com/office/powerpoint/2010/main" val="1719985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35695" y="6567736"/>
            <a:ext cx="920610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‹N›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202371" y="167401"/>
            <a:ext cx="437274" cy="437328"/>
            <a:chOff x="0" y="0"/>
            <a:chExt cx="874548" cy="8746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4522" cy="874649"/>
            </a:xfrm>
            <a:custGeom>
              <a:avLst/>
              <a:gdLst/>
              <a:ahLst/>
              <a:cxnLst/>
              <a:rect l="l" t="t" r="r" b="b"/>
              <a:pathLst>
                <a:path w="874522" h="874649">
                  <a:moveTo>
                    <a:pt x="874522" y="0"/>
                  </a:moveTo>
                  <a:lnTo>
                    <a:pt x="0" y="0"/>
                  </a:lnTo>
                  <a:lnTo>
                    <a:pt x="0" y="874649"/>
                  </a:lnTo>
                  <a:lnTo>
                    <a:pt x="874522" y="874649"/>
                  </a:lnTo>
                  <a:close/>
                </a:path>
              </a:pathLst>
            </a:custGeom>
            <a:solidFill>
              <a:srgbClr val="EE74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419576" y="465832"/>
            <a:ext cx="309561" cy="744024"/>
            <a:chOff x="0" y="0"/>
            <a:chExt cx="619122" cy="14880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9125" cy="1488059"/>
            </a:xfrm>
            <a:custGeom>
              <a:avLst/>
              <a:gdLst/>
              <a:ahLst/>
              <a:cxnLst/>
              <a:rect l="l" t="t" r="r" b="b"/>
              <a:pathLst>
                <a:path w="619125" h="1488059">
                  <a:moveTo>
                    <a:pt x="619125" y="0"/>
                  </a:moveTo>
                  <a:lnTo>
                    <a:pt x="0" y="0"/>
                  </a:lnTo>
                  <a:lnTo>
                    <a:pt x="0" y="1488059"/>
                  </a:lnTo>
                  <a:lnTo>
                    <a:pt x="619125" y="1488059"/>
                  </a:lnTo>
                  <a:close/>
                </a:path>
              </a:pathLst>
            </a:custGeom>
            <a:solidFill>
              <a:srgbClr val="C0E1D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49998" y="2531293"/>
            <a:ext cx="3749040" cy="3749040"/>
          </a:xfrm>
          <a:custGeom>
            <a:avLst/>
            <a:gdLst/>
            <a:ahLst/>
            <a:cxnLst/>
            <a:rect l="l" t="t" r="r" b="b"/>
            <a:pathLst>
              <a:path w="5623560" h="5623560">
                <a:moveTo>
                  <a:pt x="0" y="0"/>
                </a:moveTo>
                <a:lnTo>
                  <a:pt x="5623560" y="0"/>
                </a:lnTo>
                <a:lnTo>
                  <a:pt x="5623560" y="5623560"/>
                </a:lnTo>
                <a:lnTo>
                  <a:pt x="0" y="5623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29" r="-2352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7727" y="163323"/>
            <a:ext cx="887536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4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 Bold"/>
                <a:ea typeface="Ubuntu Bold"/>
                <a:cs typeface="Ubuntu Bold"/>
                <a:sym typeface="Ubuntu Bold"/>
              </a:rPr>
              <a:t>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 Bold"/>
                <a:ea typeface="Ubuntu Bold"/>
                <a:cs typeface="Ubuntu Bold"/>
                <a:sym typeface="Ubuntu Bold"/>
              </a:rPr>
              <a:t>siamo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30406"/>
              </a:solidFill>
              <a:effectLst/>
              <a:uLnTx/>
              <a:uFillTx/>
              <a:latin typeface="Ubuntu Bold"/>
              <a:ea typeface="Ubuntu Bold"/>
              <a:cs typeface="Ubuntu Bold"/>
              <a:sym typeface="Ubuntu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7328" y="692429"/>
            <a:ext cx="887536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INEEDIT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30406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72179" y="2314944"/>
            <a:ext cx="4385836" cy="2928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Operiamo nel settore del Digital Learning e sviluppiamo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soluzioni tecnologiche innovative per l’educazione e la formazione professionale.</a:t>
            </a:r>
          </a:p>
          <a:p>
            <a:pPr marL="0" marR="0" lvl="0" indent="0" algn="l" defTabSz="60963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srgbClr val="03040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defTabSz="60963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Integriamo software avanzati e tecnologie immersive, progettando esperienze di apprendimento coinvolgenti ed efficaci.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5695" y="6567736"/>
            <a:ext cx="920610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6</a:t>
            </a:r>
          </a:p>
        </p:txBody>
      </p:sp>
      <p:sp>
        <p:nvSpPr>
          <p:cNvPr id="13" name="Freeform 13"/>
          <p:cNvSpPr/>
          <p:nvPr/>
        </p:nvSpPr>
        <p:spPr>
          <a:xfrm rot="5400000">
            <a:off x="1174388" y="352519"/>
            <a:ext cx="5757813" cy="8106589"/>
          </a:xfrm>
          <a:custGeom>
            <a:avLst/>
            <a:gdLst/>
            <a:ahLst/>
            <a:cxnLst/>
            <a:rect l="l" t="t" r="r" b="b"/>
            <a:pathLst>
              <a:path w="8636720" h="12159884">
                <a:moveTo>
                  <a:pt x="0" y="0"/>
                </a:moveTo>
                <a:lnTo>
                  <a:pt x="8636720" y="0"/>
                </a:lnTo>
                <a:lnTo>
                  <a:pt x="8636720" y="12159884"/>
                </a:lnTo>
                <a:lnTo>
                  <a:pt x="0" y="12159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9" b="-3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5" name="Elemento grafico 7">
            <a:extLst>
              <a:ext uri="{FF2B5EF4-FFF2-40B4-BE49-F238E27FC236}">
                <a16:creationId xmlns:a16="http://schemas.microsoft.com/office/drawing/2014/main" id="{974E7411-3B5A-62EA-621B-C58EFA3D0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545" y="208516"/>
            <a:ext cx="1205111" cy="3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43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E085EA-B6F5-A161-5D64-7E719D203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8" t="6335" r="25438" b="6335"/>
          <a:stretch/>
        </p:blipFill>
        <p:spPr>
          <a:xfrm>
            <a:off x="1049998" y="2531293"/>
            <a:ext cx="3749040" cy="3749040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2EF35A2D-BCB8-6FB4-474F-565E8BAAF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74388" y="352519"/>
            <a:ext cx="5757813" cy="8106589"/>
          </a:xfrm>
          <a:prstGeom prst="rect">
            <a:avLst/>
          </a:prstGeom>
        </p:spPr>
      </p:pic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209356-BC70-3E83-B59C-9C0526DC29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Obiettivo del webinar</a:t>
            </a:r>
            <a:endParaRPr lang="en-GB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6B4DC61-7F81-AE43-1680-F4FD2218B0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6C992A-CDF0-D664-BA15-9CC6D22B1E4F}"/>
              </a:ext>
            </a:extLst>
          </p:cNvPr>
          <p:cNvSpPr txBox="1"/>
          <p:nvPr/>
        </p:nvSpPr>
        <p:spPr>
          <a:xfrm>
            <a:off x="6200445" y="2043814"/>
            <a:ext cx="47571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Viviamo in un'era di cambiamenti tecnologici senza precedenti e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l'innovazione nella formazione non è mai stata così cruciale.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srgbClr val="030406"/>
              </a:solidFill>
              <a:latin typeface="Ubuntu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Questo webinar vi fornirà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una panoramica completa delle ultime tendenze e tecnologie</a:t>
            </a:r>
            <a:r>
              <a:rPr kumimoji="0" lang="it-IT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,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aiutandovi a rimanere all'avanguardia e a migliorare le vostre competenze professionali.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30406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11AC65-6D29-2DBA-A81B-4E07C05E7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735" y="6549956"/>
            <a:ext cx="1042530" cy="308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326C9-0DDC-4708-846C-A68575B4EDB1}" type="slidenum">
              <a:rPr kumimoji="0" lang="id-ID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d-ID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237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DD2E8D5-CA16-3C7F-AE00-9C7CE970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2" t="1849" r="213" b="3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!!casa 1">
            <a:extLst>
              <a:ext uri="{FF2B5EF4-FFF2-40B4-BE49-F238E27FC236}">
                <a16:creationId xmlns:a16="http://schemas.microsoft.com/office/drawing/2014/main" id="{B68EFF95-0AAA-8D9A-075B-9EB6481C1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27220" y="3561442"/>
            <a:ext cx="4744379" cy="3154336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467FAEEA-DD5F-1FAC-41D1-FA0E5641B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5836" y="3681363"/>
            <a:ext cx="3987150" cy="2650887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270FC79D-5CDF-159C-8B96-A081222FD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8777" y="3494245"/>
            <a:ext cx="4557019" cy="3029769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668719F-D0D3-0189-4247-12E5110AA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7118" y="3363755"/>
            <a:ext cx="4122102" cy="2740611"/>
          </a:xfrm>
          <a:prstGeom prst="rect">
            <a:avLst/>
          </a:prstGeom>
        </p:spPr>
      </p:pic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7C0CC2EC-274B-4B47-9F8A-E6B0AEF93AE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3990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DD2E8D5-CA16-3C7F-AE00-9C7CE9707B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52" t="1849" r="213" b="3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!!casa 1">
            <a:extLst>
              <a:ext uri="{FF2B5EF4-FFF2-40B4-BE49-F238E27FC236}">
                <a16:creationId xmlns:a16="http://schemas.microsoft.com/office/drawing/2014/main" id="{386E8D61-3ED0-6D95-D86B-5C463137F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0549" y="2798983"/>
            <a:ext cx="5890901" cy="391661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B337C4-F132-B733-2456-C7A295F02394}"/>
              </a:ext>
            </a:extLst>
          </p:cNvPr>
          <p:cNvSpPr txBox="1"/>
          <p:nvPr/>
        </p:nvSpPr>
        <p:spPr>
          <a:xfrm>
            <a:off x="2723682" y="114242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E1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IL RUOLO DEL TRAINER E DEGLI ENTI DI FORMAZIONE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37E74F9-45A0-AC4F-8759-430A1F829191}"/>
              </a:ext>
            </a:extLst>
          </p:cNvPr>
          <p:cNvCxnSpPr/>
          <p:nvPr/>
        </p:nvCxnSpPr>
        <p:spPr>
          <a:xfrm flipV="1">
            <a:off x="5771682" y="1978858"/>
            <a:ext cx="0" cy="981075"/>
          </a:xfrm>
          <a:prstGeom prst="line">
            <a:avLst/>
          </a:prstGeom>
          <a:ln w="38100">
            <a:solidFill>
              <a:schemeClr val="bg1">
                <a:alpha val="87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BF47799E-68F5-FAA0-9A85-A7DD178E0D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3464" t="4324"/>
          <a:stretch/>
        </p:blipFill>
        <p:spPr>
          <a:xfrm>
            <a:off x="11007633" y="269965"/>
            <a:ext cx="889089" cy="243191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CC1F8F59-D49B-3869-F1E3-C02804ED19BB}"/>
              </a:ext>
            </a:extLst>
          </p:cNvPr>
          <p:cNvGrpSpPr/>
          <p:nvPr/>
        </p:nvGrpSpPr>
        <p:grpSpPr>
          <a:xfrm>
            <a:off x="5548798" y="2357663"/>
            <a:ext cx="445768" cy="445768"/>
            <a:chOff x="1249680" y="2669902"/>
            <a:chExt cx="891540" cy="891540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3B38264F-27D2-3D9D-0DBB-189BC349D5C4}"/>
                </a:ext>
              </a:extLst>
            </p:cNvPr>
            <p:cNvSpPr/>
            <p:nvPr/>
          </p:nvSpPr>
          <p:spPr>
            <a:xfrm>
              <a:off x="1249680" y="2669902"/>
              <a:ext cx="891540" cy="89154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Elemento grafico 9" descr="Chiave vecchia contorno">
              <a:extLst>
                <a:ext uri="{FF2B5EF4-FFF2-40B4-BE49-F238E27FC236}">
                  <a16:creationId xmlns:a16="http://schemas.microsoft.com/office/drawing/2014/main" id="{653A66A4-0735-7806-588B-BF4B049EC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71850" y="2788012"/>
              <a:ext cx="655320" cy="655320"/>
            </a:xfrm>
            <a:prstGeom prst="rect">
              <a:avLst/>
            </a:prstGeom>
          </p:spPr>
        </p:pic>
      </p:grpSp>
      <p:sp>
        <p:nvSpPr>
          <p:cNvPr id="13" name="Ovale 12">
            <a:extLst>
              <a:ext uri="{FF2B5EF4-FFF2-40B4-BE49-F238E27FC236}">
                <a16:creationId xmlns:a16="http://schemas.microsoft.com/office/drawing/2014/main" id="{D17C9CFB-409F-A906-B8D6-0A2AE3582EA8}"/>
              </a:ext>
            </a:extLst>
          </p:cNvPr>
          <p:cNvSpPr/>
          <p:nvPr/>
        </p:nvSpPr>
        <p:spPr>
          <a:xfrm>
            <a:off x="5548798" y="2346790"/>
            <a:ext cx="453539" cy="453539"/>
          </a:xfrm>
          <a:prstGeom prst="ellipse">
            <a:avLst/>
          </a:prstGeom>
          <a:noFill/>
          <a:ln w="12700">
            <a:solidFill>
              <a:srgbClr val="C0E1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5589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ck-and-key-376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E73454E-CAD6-C86B-2F43-A30F32882302}"/>
              </a:ext>
            </a:extLst>
          </p:cNvPr>
          <p:cNvSpPr/>
          <p:nvPr/>
        </p:nvSpPr>
        <p:spPr>
          <a:xfrm>
            <a:off x="11019296" y="608321"/>
            <a:ext cx="1553704" cy="1122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87A23E-BA0E-9A59-3AB8-237AF8CF8F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6767" y="90056"/>
            <a:ext cx="8997284" cy="582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Il ruolo del trainer e degli enti di formazione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6797B87-268E-958E-0705-ED88B2580D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36679" y="690884"/>
            <a:ext cx="8997284" cy="282129"/>
          </a:xfrm>
        </p:spPr>
        <p:txBody>
          <a:bodyPr wrap="square" lIns="0" tIns="0" rIns="0" bIns="0" rtlCol="0" anchor="t">
            <a:spAutoFit/>
          </a:bodyPr>
          <a:lstStyle/>
          <a:p>
            <a:pPr marL="0" indent="0" defTabSz="609630">
              <a:lnSpc>
                <a:spcPts val="216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30406"/>
                </a:solidFill>
                <a:latin typeface="Ubuntu"/>
              </a:rPr>
              <a:t>Nuovo paradigma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29D0BC-4CFA-1821-3122-D0B9E25371B4}"/>
              </a:ext>
            </a:extLst>
          </p:cNvPr>
          <p:cNvSpPr txBox="1"/>
          <p:nvPr/>
        </p:nvSpPr>
        <p:spPr>
          <a:xfrm>
            <a:off x="8466681" y="1273321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IL TRAINER E </a:t>
            </a:r>
          </a:p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GLI ENTI</a:t>
            </a:r>
          </a:p>
        </p:txBody>
      </p:sp>
      <p:pic>
        <p:nvPicPr>
          <p:cNvPr id="4" name="!!casa 1">
            <a:extLst>
              <a:ext uri="{FF2B5EF4-FFF2-40B4-BE49-F238E27FC236}">
                <a16:creationId xmlns:a16="http://schemas.microsoft.com/office/drawing/2014/main" id="{326D485B-104C-5024-16B0-CF98710AB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4031" y="727273"/>
            <a:ext cx="821301" cy="546048"/>
          </a:xfrm>
          <a:prstGeom prst="rect">
            <a:avLst/>
          </a:prstGeom>
        </p:spPr>
      </p:pic>
      <p:grpSp>
        <p:nvGrpSpPr>
          <p:cNvPr id="2" name="Group 10">
            <a:extLst>
              <a:ext uri="{FF2B5EF4-FFF2-40B4-BE49-F238E27FC236}">
                <a16:creationId xmlns:a16="http://schemas.microsoft.com/office/drawing/2014/main" id="{FA0D5B33-B346-333E-51B9-34AF5E46540F}"/>
              </a:ext>
            </a:extLst>
          </p:cNvPr>
          <p:cNvGrpSpPr/>
          <p:nvPr/>
        </p:nvGrpSpPr>
        <p:grpSpPr>
          <a:xfrm>
            <a:off x="616796" y="1861091"/>
            <a:ext cx="1811444" cy="3643330"/>
            <a:chOff x="0" y="0"/>
            <a:chExt cx="3622888" cy="7286660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1E4B6823-85D2-6972-6046-3830DDF9CA5A}"/>
                </a:ext>
              </a:extLst>
            </p:cNvPr>
            <p:cNvSpPr/>
            <p:nvPr/>
          </p:nvSpPr>
          <p:spPr>
            <a:xfrm>
              <a:off x="0" y="0"/>
              <a:ext cx="3622929" cy="7286625"/>
            </a:xfrm>
            <a:custGeom>
              <a:avLst/>
              <a:gdLst/>
              <a:ahLst/>
              <a:cxnLst/>
              <a:rect l="l" t="t" r="r" b="b"/>
              <a:pathLst>
                <a:path w="3622929" h="7286625">
                  <a:moveTo>
                    <a:pt x="3622929" y="0"/>
                  </a:moveTo>
                  <a:lnTo>
                    <a:pt x="0" y="0"/>
                  </a:lnTo>
                  <a:lnTo>
                    <a:pt x="0" y="7286625"/>
                  </a:lnTo>
                  <a:lnTo>
                    <a:pt x="3622929" y="7286625"/>
                  </a:lnTo>
                  <a:close/>
                </a:path>
              </a:pathLst>
            </a:custGeom>
            <a:solidFill>
              <a:srgbClr val="C0E1D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081E05E7-692E-2103-DB36-C2AF75291D45}"/>
              </a:ext>
            </a:extLst>
          </p:cNvPr>
          <p:cNvSpPr txBox="1"/>
          <p:nvPr/>
        </p:nvSpPr>
        <p:spPr>
          <a:xfrm>
            <a:off x="1721211" y="3106135"/>
            <a:ext cx="2434230" cy="2228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I formatori non saranno semplicemente trasmettitori di conoscenza, ma diventeranno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3040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facilitatori e mentori in un ambiente di apprendimento altamente tecnologico.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30406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6E585D14-A773-0B18-4574-7A17219B767F}"/>
              </a:ext>
            </a:extLst>
          </p:cNvPr>
          <p:cNvGrpSpPr/>
          <p:nvPr/>
        </p:nvGrpSpPr>
        <p:grpSpPr>
          <a:xfrm>
            <a:off x="4731596" y="1861091"/>
            <a:ext cx="1811444" cy="3643330"/>
            <a:chOff x="0" y="0"/>
            <a:chExt cx="3622888" cy="7286660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8B7AB9FA-CE5A-126B-997B-C1B1FD50531D}"/>
                </a:ext>
              </a:extLst>
            </p:cNvPr>
            <p:cNvSpPr/>
            <p:nvPr/>
          </p:nvSpPr>
          <p:spPr>
            <a:xfrm>
              <a:off x="0" y="0"/>
              <a:ext cx="3622929" cy="7286625"/>
            </a:xfrm>
            <a:custGeom>
              <a:avLst/>
              <a:gdLst/>
              <a:ahLst/>
              <a:cxnLst/>
              <a:rect l="l" t="t" r="r" b="b"/>
              <a:pathLst>
                <a:path w="3622929" h="7286625">
                  <a:moveTo>
                    <a:pt x="3622929" y="0"/>
                  </a:moveTo>
                  <a:lnTo>
                    <a:pt x="0" y="0"/>
                  </a:lnTo>
                  <a:lnTo>
                    <a:pt x="0" y="7286625"/>
                  </a:lnTo>
                  <a:lnTo>
                    <a:pt x="3622929" y="7286625"/>
                  </a:lnTo>
                  <a:close/>
                </a:path>
              </a:pathLst>
            </a:custGeom>
            <a:solidFill>
              <a:srgbClr val="F8C7B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2" name="TextBox 16">
            <a:extLst>
              <a:ext uri="{FF2B5EF4-FFF2-40B4-BE49-F238E27FC236}">
                <a16:creationId xmlns:a16="http://schemas.microsoft.com/office/drawing/2014/main" id="{8194BE52-F8C2-0E12-BD4F-1E50ABF02F92}"/>
              </a:ext>
            </a:extLst>
          </p:cNvPr>
          <p:cNvSpPr txBox="1"/>
          <p:nvPr/>
        </p:nvSpPr>
        <p:spPr>
          <a:xfrm>
            <a:off x="5677529" y="2920949"/>
            <a:ext cx="2434230" cy="279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Gli enti di formazione dovranno adottare un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approccio integrato che combini metodi tradizionali e innovativi.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Questo significa sviluppare competenze nell'uso di strumenti di IA e simulazione di pratiche immersive. 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D9D0C5E7-75F1-A8BA-F95B-0936887A5A20}"/>
              </a:ext>
            </a:extLst>
          </p:cNvPr>
          <p:cNvGrpSpPr/>
          <p:nvPr/>
        </p:nvGrpSpPr>
        <p:grpSpPr>
          <a:xfrm>
            <a:off x="8350641" y="1861091"/>
            <a:ext cx="1811444" cy="3643330"/>
            <a:chOff x="0" y="0"/>
            <a:chExt cx="3622888" cy="7286660"/>
          </a:xfrm>
        </p:grpSpPr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8D1F526B-58B9-9F67-1205-E44D45D4E37B}"/>
                </a:ext>
              </a:extLst>
            </p:cNvPr>
            <p:cNvSpPr/>
            <p:nvPr/>
          </p:nvSpPr>
          <p:spPr>
            <a:xfrm>
              <a:off x="0" y="0"/>
              <a:ext cx="3622929" cy="7286625"/>
            </a:xfrm>
            <a:custGeom>
              <a:avLst/>
              <a:gdLst/>
              <a:ahLst/>
              <a:cxnLst/>
              <a:rect l="l" t="t" r="r" b="b"/>
              <a:pathLst>
                <a:path w="3622929" h="7286625">
                  <a:moveTo>
                    <a:pt x="3622929" y="0"/>
                  </a:moveTo>
                  <a:lnTo>
                    <a:pt x="0" y="0"/>
                  </a:lnTo>
                  <a:lnTo>
                    <a:pt x="0" y="7286625"/>
                  </a:lnTo>
                  <a:lnTo>
                    <a:pt x="3622929" y="7286625"/>
                  </a:lnTo>
                  <a:close/>
                </a:path>
              </a:pathLst>
            </a:custGeom>
            <a:solidFill>
              <a:srgbClr val="C0E1D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5" name="TextBox 20">
            <a:extLst>
              <a:ext uri="{FF2B5EF4-FFF2-40B4-BE49-F238E27FC236}">
                <a16:creationId xmlns:a16="http://schemas.microsoft.com/office/drawing/2014/main" id="{FA8E6D38-D48E-2D1B-F049-F0EF05076E1C}"/>
              </a:ext>
            </a:extLst>
          </p:cNvPr>
          <p:cNvSpPr txBox="1"/>
          <p:nvPr/>
        </p:nvSpPr>
        <p:spPr>
          <a:xfrm>
            <a:off x="9535456" y="3140643"/>
            <a:ext cx="2434230" cy="138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defTabSz="609630">
              <a:lnSpc>
                <a:spcPts val="2160"/>
              </a:lnSpc>
              <a:defRPr b="1"/>
            </a:lvl1pPr>
          </a:lstStyle>
          <a:p>
            <a:pPr marL="0" marR="0" lvl="0" indent="0" algn="l" defTabSz="60963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  <a:sym typeface="Ubuntu"/>
              </a:rPr>
              <a:t>Per i trainer, la sfida sarà quella di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  <a:sym typeface="Ubuntu"/>
              </a:rPr>
              <a:t>mantenere un equilibrio tra l'uso della tecnologia e l'interazione umana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  <a:sym typeface="Ubuntu"/>
            </a:endParaRPr>
          </a:p>
        </p:txBody>
      </p:sp>
      <p:pic>
        <p:nvPicPr>
          <p:cNvPr id="16" name="Elemento grafico 15" descr="Relatore con riempimento a tinta unita">
            <a:extLst>
              <a:ext uri="{FF2B5EF4-FFF2-40B4-BE49-F238E27FC236}">
                <a16:creationId xmlns:a16="http://schemas.microsoft.com/office/drawing/2014/main" id="{577B56E1-B652-F7BA-2F68-57F5478B3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20251" y="1958033"/>
            <a:ext cx="914400" cy="914400"/>
          </a:xfrm>
          <a:prstGeom prst="rect">
            <a:avLst/>
          </a:prstGeom>
        </p:spPr>
      </p:pic>
      <p:pic>
        <p:nvPicPr>
          <p:cNvPr id="17" name="Elemento grafico 16" descr="Persona con idea con riempimento a tinta unita">
            <a:extLst>
              <a:ext uri="{FF2B5EF4-FFF2-40B4-BE49-F238E27FC236}">
                <a16:creationId xmlns:a16="http://schemas.microsoft.com/office/drawing/2014/main" id="{37F87B46-7928-7B9B-09AC-2457A1526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80244" y="1861091"/>
            <a:ext cx="914400" cy="914400"/>
          </a:xfrm>
          <a:prstGeom prst="rect">
            <a:avLst/>
          </a:prstGeom>
        </p:spPr>
      </p:pic>
      <p:pic>
        <p:nvPicPr>
          <p:cNvPr id="18" name="Elemento grafico 17" descr="Visore per la realtà virtuale con riempimento a tinta unita">
            <a:extLst>
              <a:ext uri="{FF2B5EF4-FFF2-40B4-BE49-F238E27FC236}">
                <a16:creationId xmlns:a16="http://schemas.microsoft.com/office/drawing/2014/main" id="{6C526E72-567A-7B56-88F4-1F7740964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96911" y="19580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42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1F7F20D5-3191-FBB2-4383-18525D622A7B}"/>
              </a:ext>
            </a:extLst>
          </p:cNvPr>
          <p:cNvSpPr/>
          <p:nvPr/>
        </p:nvSpPr>
        <p:spPr>
          <a:xfrm>
            <a:off x="0" y="2452971"/>
            <a:ext cx="12192000" cy="25155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Questa trasformazione richiede che gli enti di formazione e i trainer siano pronti ad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abbracciare il cambiamento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a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sperimentare nuove metodologie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 a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collaborare strettamente con esperti di tecnologia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per creare un ambiente di apprendimento che sia inclusivo, equo e in grado di preparare gli studenti per le sfide del futuro.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036EC4-0312-3A91-BFB2-69FB6DD24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Il ruolo del trainer e degli enti di formazione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B8D9871F-B3CD-EF4A-0EEA-5361D85478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Nuovo paradigma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AAE5FDF-BD8A-A671-F906-8B6120A00B68}"/>
              </a:ext>
            </a:extLst>
          </p:cNvPr>
          <p:cNvSpPr/>
          <p:nvPr/>
        </p:nvSpPr>
        <p:spPr>
          <a:xfrm>
            <a:off x="11019296" y="608321"/>
            <a:ext cx="1553704" cy="1122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!!casa 1">
            <a:extLst>
              <a:ext uri="{FF2B5EF4-FFF2-40B4-BE49-F238E27FC236}">
                <a16:creationId xmlns:a16="http://schemas.microsoft.com/office/drawing/2014/main" id="{0649A23A-C16F-1E81-D49E-753618579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4031" y="727273"/>
            <a:ext cx="821301" cy="5460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08F576-8892-D5D6-D819-875DBD078596}"/>
              </a:ext>
            </a:extLst>
          </p:cNvPr>
          <p:cNvSpPr txBox="1"/>
          <p:nvPr/>
        </p:nvSpPr>
        <p:spPr>
          <a:xfrm>
            <a:off x="8466681" y="1273321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IL TRAINER E </a:t>
            </a:r>
          </a:p>
          <a:p>
            <a:pPr algn="ctr"/>
            <a:r>
              <a:rPr lang="it-IT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GLI ENTI</a:t>
            </a:r>
          </a:p>
        </p:txBody>
      </p:sp>
    </p:spTree>
    <p:extLst>
      <p:ext uri="{BB962C8B-B14F-4D97-AF65-F5344CB8AC3E}">
        <p14:creationId xmlns:p14="http://schemas.microsoft.com/office/powerpoint/2010/main" val="1410653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9202A4D-A657-42D4-59E6-675B414745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Ora tocca a te!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2D73B2-966D-BC61-EFCC-7D9EDDF467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Cosa stai facendo per agevolare questo cambiamento?</a:t>
            </a:r>
          </a:p>
        </p:txBody>
      </p:sp>
      <p:pic>
        <p:nvPicPr>
          <p:cNvPr id="11" name="Immagine 10" descr="Immagine che contiene testo, schermata, design, quadrato&#10;&#10;Descrizione generata automaticamente">
            <a:extLst>
              <a:ext uri="{FF2B5EF4-FFF2-40B4-BE49-F238E27FC236}">
                <a16:creationId xmlns:a16="http://schemas.microsoft.com/office/drawing/2014/main" id="{4CC7586E-55FA-D864-1C3D-AA6D38FAC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23" y="1506118"/>
            <a:ext cx="4120179" cy="4120179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5A90E495-D52C-19C0-A3FC-9210D7B60376}"/>
              </a:ext>
            </a:extLst>
          </p:cNvPr>
          <p:cNvSpPr/>
          <p:nvPr/>
        </p:nvSpPr>
        <p:spPr>
          <a:xfrm>
            <a:off x="3937923" y="5705061"/>
            <a:ext cx="4120179" cy="655982"/>
          </a:xfrm>
          <a:prstGeom prst="rect">
            <a:avLst/>
          </a:prstGeom>
          <a:solidFill>
            <a:srgbClr val="C0E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Il ruolo del trainer e degli enti di formazione: </a:t>
            </a:r>
            <a:r>
              <a:rPr lang="it-IT" dirty="0">
                <a:solidFill>
                  <a:schemeClr val="tx1"/>
                </a:solidFill>
                <a:hlinkClick r:id="rId3"/>
              </a:rPr>
              <a:t>link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912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7D6F7C4-7A76-4BA5-A25E-508A9EA721D9}"/>
  <p:tag name="ISPRING_RESOURCE_FOLDER" val="C:\Users\MariannaGhisi\Desktop\E-LEARNING PER WEBINAR\Tecnologia e Innovazione per la formazione\"/>
  <p:tag name="ISPRING_PRESENTATION_PATH" val="C:\Users\MariannaGhisi\Desktop\E-LEARNING PER WEBINAR\Tecnologia e Innovazione per la formazione.pptx"/>
  <p:tag name="ISPRING_PROJECT_VERSION" val="9.3"/>
  <p:tag name="ISPRING_PROJECT_FOLDER_UPDATED" val="1"/>
  <p:tag name="ISPRING_SCREEN_RECS_UPDATED" val="C:\Users\MariannaGhisi\Desktop\E-LEARNING PER WEBINAR\Tecnologia e Innovazione per la formazione\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Prodotti Ineedit">
      <a:dk1>
        <a:srgbClr val="000000"/>
      </a:dk1>
      <a:lt1>
        <a:sysClr val="window" lastClr="FFFFFF"/>
      </a:lt1>
      <a:dk2>
        <a:srgbClr val="172120"/>
      </a:dk2>
      <a:lt2>
        <a:srgbClr val="C0E1D7"/>
      </a:lt2>
      <a:accent1>
        <a:srgbClr val="C0E1D7"/>
      </a:accent1>
      <a:accent2>
        <a:srgbClr val="00B8B3"/>
      </a:accent2>
      <a:accent3>
        <a:srgbClr val="EE744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zato 1">
      <a:majorFont>
        <a:latin typeface="Ubuntu"/>
        <a:ea typeface=""/>
        <a:cs typeface=""/>
      </a:majorFont>
      <a:minorFont>
        <a:latin typeface="Aptos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Prodotti Ineedit">
      <a:dk1>
        <a:srgbClr val="000000"/>
      </a:dk1>
      <a:lt1>
        <a:sysClr val="window" lastClr="FFFFFF"/>
      </a:lt1>
      <a:dk2>
        <a:srgbClr val="172120"/>
      </a:dk2>
      <a:lt2>
        <a:srgbClr val="C0E1D7"/>
      </a:lt2>
      <a:accent1>
        <a:srgbClr val="C0E1D7"/>
      </a:accent1>
      <a:accent2>
        <a:srgbClr val="00B8B3"/>
      </a:accent2>
      <a:accent3>
        <a:srgbClr val="EE744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zato 1">
      <a:majorFont>
        <a:latin typeface="Ubuntu"/>
        <a:ea typeface=""/>
        <a:cs typeface=""/>
      </a:majorFont>
      <a:minorFont>
        <a:latin typeface="Aptos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Microsoft Office PowerPoint</Application>
  <PresentationFormat>Widescreen</PresentationFormat>
  <Paragraphs>117</Paragraphs>
  <Slides>25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Poppins</vt:lpstr>
      <vt:lpstr>Ubuntu</vt:lpstr>
      <vt:lpstr>Ubuntu Bold</vt:lpstr>
      <vt:lpstr>Tema di Office</vt:lpstr>
      <vt:lpstr>Office Theme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Marianna Ghisi</dc:creator>
  <cp:lastModifiedBy>Celeste Nicodemo</cp:lastModifiedBy>
  <cp:revision>26</cp:revision>
  <dcterms:created xsi:type="dcterms:W3CDTF">2024-07-10T07:28:25Z</dcterms:created>
  <dcterms:modified xsi:type="dcterms:W3CDTF">2024-07-18T14:37:51Z</dcterms:modified>
</cp:coreProperties>
</file>