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330" r:id="rId6"/>
    <p:sldId id="331" r:id="rId7"/>
    <p:sldId id="332" r:id="rId8"/>
    <p:sldId id="340" r:id="rId9"/>
    <p:sldId id="341" r:id="rId10"/>
    <p:sldId id="339" r:id="rId11"/>
    <p:sldId id="342" r:id="rId12"/>
    <p:sldId id="334" r:id="rId13"/>
    <p:sldId id="333" r:id="rId14"/>
    <p:sldId id="335" r:id="rId15"/>
    <p:sldId id="337" r:id="rId16"/>
    <p:sldId id="336" r:id="rId17"/>
    <p:sldId id="338" r:id="rId18"/>
    <p:sldId id="343" r:id="rId19"/>
    <p:sldId id="258" r:id="rId20"/>
  </p:sldIdLst>
  <p:sldSz cx="9144000" cy="5143500" type="screen16x9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0A9E5B-5665-444C-A435-9FCB3AD13170}" v="7" dt="2021-03-19T11:18:40.3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45"/>
    <p:restoredTop sz="86642" autoAdjust="0"/>
  </p:normalViewPr>
  <p:slideViewPr>
    <p:cSldViewPr snapToGrid="0" snapToObjects="1">
      <p:cViewPr varScale="1">
        <p:scale>
          <a:sx n="82" d="100"/>
          <a:sy n="82" d="100"/>
        </p:scale>
        <p:origin x="1404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men Campione" userId="a18fe589-1454-485c-b670-e0b2b37752f5" providerId="ADAL" clId="{E70A9E5B-5665-444C-A435-9FCB3AD13170}"/>
    <pc:docChg chg="undo custSel modSld modShowInfo">
      <pc:chgData name="Carmen Campione" userId="a18fe589-1454-485c-b670-e0b2b37752f5" providerId="ADAL" clId="{E70A9E5B-5665-444C-A435-9FCB3AD13170}" dt="2021-03-19T14:43:18.540" v="129" actId="2744"/>
      <pc:docMkLst>
        <pc:docMk/>
      </pc:docMkLst>
      <pc:sldChg chg="addSp modSp mod">
        <pc:chgData name="Carmen Campione" userId="a18fe589-1454-485c-b670-e0b2b37752f5" providerId="ADAL" clId="{E70A9E5B-5665-444C-A435-9FCB3AD13170}" dt="2021-03-19T11:10:14.870" v="92" actId="1038"/>
        <pc:sldMkLst>
          <pc:docMk/>
          <pc:sldMk cId="2782357231" sldId="330"/>
        </pc:sldMkLst>
        <pc:spChg chg="mod">
          <ac:chgData name="Carmen Campione" userId="a18fe589-1454-485c-b670-e0b2b37752f5" providerId="ADAL" clId="{E70A9E5B-5665-444C-A435-9FCB3AD13170}" dt="2021-03-19T11:07:00.296" v="86" actId="1076"/>
          <ac:spMkLst>
            <pc:docMk/>
            <pc:sldMk cId="2782357231" sldId="330"/>
            <ac:spMk id="2" creationId="{00000000-0000-0000-0000-000000000000}"/>
          </ac:spMkLst>
        </pc:spChg>
        <pc:spChg chg="mod">
          <ac:chgData name="Carmen Campione" userId="a18fe589-1454-485c-b670-e0b2b37752f5" providerId="ADAL" clId="{E70A9E5B-5665-444C-A435-9FCB3AD13170}" dt="2021-03-19T11:06:41.352" v="83" actId="6549"/>
          <ac:spMkLst>
            <pc:docMk/>
            <pc:sldMk cId="2782357231" sldId="330"/>
            <ac:spMk id="10" creationId="{FC825B47-2740-4A05-8B18-9DA57EA03CE8}"/>
          </ac:spMkLst>
        </pc:spChg>
        <pc:picChg chg="add mod">
          <ac:chgData name="Carmen Campione" userId="a18fe589-1454-485c-b670-e0b2b37752f5" providerId="ADAL" clId="{E70A9E5B-5665-444C-A435-9FCB3AD13170}" dt="2021-03-19T11:10:14.870" v="92" actId="1038"/>
          <ac:picMkLst>
            <pc:docMk/>
            <pc:sldMk cId="2782357231" sldId="330"/>
            <ac:picMk id="4" creationId="{688A8BCA-2944-4F7B-BFF8-D5DC69D0A3C9}"/>
          </ac:picMkLst>
        </pc:picChg>
      </pc:sldChg>
      <pc:sldChg chg="modSp mod">
        <pc:chgData name="Carmen Campione" userId="a18fe589-1454-485c-b670-e0b2b37752f5" providerId="ADAL" clId="{E70A9E5B-5665-444C-A435-9FCB3AD13170}" dt="2021-03-19T08:41:30.338" v="9" actId="20577"/>
        <pc:sldMkLst>
          <pc:docMk/>
          <pc:sldMk cId="1676361093" sldId="334"/>
        </pc:sldMkLst>
        <pc:spChg chg="mod">
          <ac:chgData name="Carmen Campione" userId="a18fe589-1454-485c-b670-e0b2b37752f5" providerId="ADAL" clId="{E70A9E5B-5665-444C-A435-9FCB3AD13170}" dt="2021-03-19T08:41:30.338" v="9" actId="20577"/>
          <ac:spMkLst>
            <pc:docMk/>
            <pc:sldMk cId="1676361093" sldId="334"/>
            <ac:spMk id="7" creationId="{28B6DB07-623E-4050-BF4D-2F863EEC0F02}"/>
          </ac:spMkLst>
        </pc:spChg>
      </pc:sldChg>
      <pc:sldChg chg="addSp delSp modSp mod">
        <pc:chgData name="Carmen Campione" userId="a18fe589-1454-485c-b670-e0b2b37752f5" providerId="ADAL" clId="{E70A9E5B-5665-444C-A435-9FCB3AD13170}" dt="2021-03-19T11:19:40.220" v="118" actId="1076"/>
        <pc:sldMkLst>
          <pc:docMk/>
          <pc:sldMk cId="1647425207" sldId="336"/>
        </pc:sldMkLst>
        <pc:picChg chg="add del mod ord">
          <ac:chgData name="Carmen Campione" userId="a18fe589-1454-485c-b670-e0b2b37752f5" providerId="ADAL" clId="{E70A9E5B-5665-444C-A435-9FCB3AD13170}" dt="2021-03-19T11:15:45.356" v="97" actId="478"/>
          <ac:picMkLst>
            <pc:docMk/>
            <pc:sldMk cId="1647425207" sldId="336"/>
            <ac:picMk id="3" creationId="{83A89E34-6C4A-46BE-B549-40847FF583F8}"/>
          </ac:picMkLst>
        </pc:picChg>
        <pc:picChg chg="add mod">
          <ac:chgData name="Carmen Campione" userId="a18fe589-1454-485c-b670-e0b2b37752f5" providerId="ADAL" clId="{E70A9E5B-5665-444C-A435-9FCB3AD13170}" dt="2021-03-19T11:19:40.220" v="118" actId="1076"/>
          <ac:picMkLst>
            <pc:docMk/>
            <pc:sldMk cId="1647425207" sldId="336"/>
            <ac:picMk id="5" creationId="{5A84584E-82C3-4A02-BE1E-634CDA5AD74D}"/>
          </ac:picMkLst>
        </pc:picChg>
        <pc:picChg chg="add mod">
          <ac:chgData name="Carmen Campione" userId="a18fe589-1454-485c-b670-e0b2b37752f5" providerId="ADAL" clId="{E70A9E5B-5665-444C-A435-9FCB3AD13170}" dt="2021-03-19T11:19:38.163" v="117" actId="1076"/>
          <ac:picMkLst>
            <pc:docMk/>
            <pc:sldMk cId="1647425207" sldId="336"/>
            <ac:picMk id="8" creationId="{EC084E57-83EA-4217-B03B-E0339BA36EE5}"/>
          </ac:picMkLst>
        </pc:picChg>
        <pc:picChg chg="add mod">
          <ac:chgData name="Carmen Campione" userId="a18fe589-1454-485c-b670-e0b2b37752f5" providerId="ADAL" clId="{E70A9E5B-5665-444C-A435-9FCB3AD13170}" dt="2021-03-19T11:18:53.790" v="116" actId="1076"/>
          <ac:picMkLst>
            <pc:docMk/>
            <pc:sldMk cId="1647425207" sldId="336"/>
            <ac:picMk id="10" creationId="{59080B29-CBF7-4CE5-AA67-8BEEEF32373C}"/>
          </ac:picMkLst>
        </pc:picChg>
      </pc:sldChg>
      <pc:sldChg chg="modSp mod">
        <pc:chgData name="Carmen Campione" userId="a18fe589-1454-485c-b670-e0b2b37752f5" providerId="ADAL" clId="{E70A9E5B-5665-444C-A435-9FCB3AD13170}" dt="2021-03-19T11:35:11.886" v="119" actId="1076"/>
        <pc:sldMkLst>
          <pc:docMk/>
          <pc:sldMk cId="2590279713" sldId="337"/>
        </pc:sldMkLst>
        <pc:spChg chg="mod">
          <ac:chgData name="Carmen Campione" userId="a18fe589-1454-485c-b670-e0b2b37752f5" providerId="ADAL" clId="{E70A9E5B-5665-444C-A435-9FCB3AD13170}" dt="2021-03-19T11:35:11.886" v="119" actId="1076"/>
          <ac:spMkLst>
            <pc:docMk/>
            <pc:sldMk cId="2590279713" sldId="337"/>
            <ac:spMk id="6" creationId="{9E466EC7-7CD4-4F1F-86BF-0393688C4B74}"/>
          </ac:spMkLst>
        </pc:spChg>
      </pc:sldChg>
      <pc:sldChg chg="modSp mod">
        <pc:chgData name="Carmen Campione" userId="a18fe589-1454-485c-b670-e0b2b37752f5" providerId="ADAL" clId="{E70A9E5B-5665-444C-A435-9FCB3AD13170}" dt="2021-03-19T10:56:47.470" v="31" actId="20577"/>
        <pc:sldMkLst>
          <pc:docMk/>
          <pc:sldMk cId="1792350763" sldId="338"/>
        </pc:sldMkLst>
        <pc:spChg chg="mod">
          <ac:chgData name="Carmen Campione" userId="a18fe589-1454-485c-b670-e0b2b37752f5" providerId="ADAL" clId="{E70A9E5B-5665-444C-A435-9FCB3AD13170}" dt="2021-03-19T10:56:47.470" v="31" actId="20577"/>
          <ac:spMkLst>
            <pc:docMk/>
            <pc:sldMk cId="1792350763" sldId="338"/>
            <ac:spMk id="6" creationId="{6CD03D27-B4F8-41ED-989E-32676895B926}"/>
          </ac:spMkLst>
        </pc:spChg>
        <pc:spChg chg="mod">
          <ac:chgData name="Carmen Campione" userId="a18fe589-1454-485c-b670-e0b2b37752f5" providerId="ADAL" clId="{E70A9E5B-5665-444C-A435-9FCB3AD13170}" dt="2021-03-19T10:56:28.313" v="28" actId="1076"/>
          <ac:spMkLst>
            <pc:docMk/>
            <pc:sldMk cId="1792350763" sldId="338"/>
            <ac:spMk id="8" creationId="{2ECA34D2-E3A1-4AFB-98F1-EEF7F20F6582}"/>
          </ac:spMkLst>
        </pc:spChg>
        <pc:spChg chg="mod">
          <ac:chgData name="Carmen Campione" userId="a18fe589-1454-485c-b670-e0b2b37752f5" providerId="ADAL" clId="{E70A9E5B-5665-444C-A435-9FCB3AD13170}" dt="2021-03-19T10:56:24.130" v="27" actId="1076"/>
          <ac:spMkLst>
            <pc:docMk/>
            <pc:sldMk cId="1792350763" sldId="338"/>
            <ac:spMk id="9" creationId="{FFE9B17F-121D-49E8-8F3F-C97DDAA6C314}"/>
          </ac:spMkLst>
        </pc:spChg>
        <pc:spChg chg="mod">
          <ac:chgData name="Carmen Campione" userId="a18fe589-1454-485c-b670-e0b2b37752f5" providerId="ADAL" clId="{E70A9E5B-5665-444C-A435-9FCB3AD13170}" dt="2021-03-19T10:56:34.990" v="29" actId="1076"/>
          <ac:spMkLst>
            <pc:docMk/>
            <pc:sldMk cId="1792350763" sldId="338"/>
            <ac:spMk id="10" creationId="{2E72CA4B-697B-47CF-926E-7E91CDCB0B2F}"/>
          </ac:spMkLst>
        </pc:spChg>
        <pc:graphicFrameChg chg="mod modGraphic">
          <ac:chgData name="Carmen Campione" userId="a18fe589-1454-485c-b670-e0b2b37752f5" providerId="ADAL" clId="{E70A9E5B-5665-444C-A435-9FCB3AD13170}" dt="2021-03-19T08:56:09.810" v="21" actId="1076"/>
          <ac:graphicFrameMkLst>
            <pc:docMk/>
            <pc:sldMk cId="1792350763" sldId="338"/>
            <ac:graphicFrameMk id="7" creationId="{F2B1B2BE-FA61-4953-A5D9-9B0D65218ADE}"/>
          </ac:graphicFrameMkLst>
        </pc:graphicFrameChg>
        <pc:graphicFrameChg chg="modGraphic">
          <ac:chgData name="Carmen Campione" userId="a18fe589-1454-485c-b670-e0b2b37752f5" providerId="ADAL" clId="{E70A9E5B-5665-444C-A435-9FCB3AD13170}" dt="2021-03-19T08:58:32.429" v="22" actId="14100"/>
          <ac:graphicFrameMkLst>
            <pc:docMk/>
            <pc:sldMk cId="1792350763" sldId="338"/>
            <ac:graphicFrameMk id="12" creationId="{2B93337C-C9D2-44E6-86B4-81F797A221E4}"/>
          </ac:graphicFrameMkLst>
        </pc:graphicFrameChg>
      </pc:sldChg>
      <pc:sldChg chg="addSp modSp mod">
        <pc:chgData name="Carmen Campione" userId="a18fe589-1454-485c-b670-e0b2b37752f5" providerId="ADAL" clId="{E70A9E5B-5665-444C-A435-9FCB3AD13170}" dt="2021-03-19T11:04:26.919" v="68" actId="1076"/>
        <pc:sldMkLst>
          <pc:docMk/>
          <pc:sldMk cId="1062668546" sldId="339"/>
        </pc:sldMkLst>
        <pc:spChg chg="mod">
          <ac:chgData name="Carmen Campione" userId="a18fe589-1454-485c-b670-e0b2b37752f5" providerId="ADAL" clId="{E70A9E5B-5665-444C-A435-9FCB3AD13170}" dt="2021-03-19T11:00:45.943" v="61" actId="20577"/>
          <ac:spMkLst>
            <pc:docMk/>
            <pc:sldMk cId="1062668546" sldId="339"/>
            <ac:spMk id="6" creationId="{A3A68645-665E-4CB7-93E9-26B9D71D67BB}"/>
          </ac:spMkLst>
        </pc:spChg>
        <pc:picChg chg="add mod modCrop">
          <ac:chgData name="Carmen Campione" userId="a18fe589-1454-485c-b670-e0b2b37752f5" providerId="ADAL" clId="{E70A9E5B-5665-444C-A435-9FCB3AD13170}" dt="2021-03-19T11:04:26.919" v="68" actId="1076"/>
          <ac:picMkLst>
            <pc:docMk/>
            <pc:sldMk cId="1062668546" sldId="339"/>
            <ac:picMk id="3" creationId="{F2CFA745-BC70-4D76-9901-C4F37D299540}"/>
          </ac:picMkLst>
        </pc:picChg>
      </pc:sldChg>
      <pc:sldChg chg="modSp mod">
        <pc:chgData name="Carmen Campione" userId="a18fe589-1454-485c-b670-e0b2b37752f5" providerId="ADAL" clId="{E70A9E5B-5665-444C-A435-9FCB3AD13170}" dt="2021-03-19T09:31:48.315" v="24"/>
        <pc:sldMkLst>
          <pc:docMk/>
          <pc:sldMk cId="3100997203" sldId="340"/>
        </pc:sldMkLst>
        <pc:spChg chg="mod">
          <ac:chgData name="Carmen Campione" userId="a18fe589-1454-485c-b670-e0b2b37752f5" providerId="ADAL" clId="{E70A9E5B-5665-444C-A435-9FCB3AD13170}" dt="2021-03-19T09:31:48.315" v="24"/>
          <ac:spMkLst>
            <pc:docMk/>
            <pc:sldMk cId="3100997203" sldId="340"/>
            <ac:spMk id="7" creationId="{28B6DB07-623E-4050-BF4D-2F863EEC0F02}"/>
          </ac:spMkLst>
        </pc:spChg>
      </pc:sldChg>
      <pc:sldChg chg="modSp mod">
        <pc:chgData name="Carmen Campione" userId="a18fe589-1454-485c-b670-e0b2b37752f5" providerId="ADAL" clId="{E70A9E5B-5665-444C-A435-9FCB3AD13170}" dt="2021-03-19T08:52:05.607" v="18" actId="20577"/>
        <pc:sldMkLst>
          <pc:docMk/>
          <pc:sldMk cId="2007507384" sldId="341"/>
        </pc:sldMkLst>
        <pc:spChg chg="mod">
          <ac:chgData name="Carmen Campione" userId="a18fe589-1454-485c-b670-e0b2b37752f5" providerId="ADAL" clId="{E70A9E5B-5665-444C-A435-9FCB3AD13170}" dt="2021-03-19T08:52:05.607" v="18" actId="20577"/>
          <ac:spMkLst>
            <pc:docMk/>
            <pc:sldMk cId="2007507384" sldId="341"/>
            <ac:spMk id="7" creationId="{28B6DB07-623E-4050-BF4D-2F863EEC0F02}"/>
          </ac:spMkLst>
        </pc:spChg>
      </pc:sldChg>
      <pc:sldChg chg="modSp mod">
        <pc:chgData name="Carmen Campione" userId="a18fe589-1454-485c-b670-e0b2b37752f5" providerId="ADAL" clId="{E70A9E5B-5665-444C-A435-9FCB3AD13170}" dt="2021-03-19T14:34:15.625" v="126" actId="20577"/>
        <pc:sldMkLst>
          <pc:docMk/>
          <pc:sldMk cId="652787698" sldId="342"/>
        </pc:sldMkLst>
        <pc:spChg chg="mod">
          <ac:chgData name="Carmen Campione" userId="a18fe589-1454-485c-b670-e0b2b37752f5" providerId="ADAL" clId="{E70A9E5B-5665-444C-A435-9FCB3AD13170}" dt="2021-03-19T14:34:15.625" v="126" actId="20577"/>
          <ac:spMkLst>
            <pc:docMk/>
            <pc:sldMk cId="652787698" sldId="342"/>
            <ac:spMk id="6" creationId="{A3A68645-665E-4CB7-93E9-26B9D71D67BB}"/>
          </ac:spMkLst>
        </pc:spChg>
      </pc:sldChg>
      <pc:sldChg chg="modSp mod">
        <pc:chgData name="Carmen Campione" userId="a18fe589-1454-485c-b670-e0b2b37752f5" providerId="ADAL" clId="{E70A9E5B-5665-444C-A435-9FCB3AD13170}" dt="2021-03-19T11:51:04.510" v="124" actId="1076"/>
        <pc:sldMkLst>
          <pc:docMk/>
          <pc:sldMk cId="2791774870" sldId="343"/>
        </pc:sldMkLst>
        <pc:spChg chg="mod">
          <ac:chgData name="Carmen Campione" userId="a18fe589-1454-485c-b670-e0b2b37752f5" providerId="ADAL" clId="{E70A9E5B-5665-444C-A435-9FCB3AD13170}" dt="2021-03-19T11:51:04.510" v="124" actId="1076"/>
          <ac:spMkLst>
            <pc:docMk/>
            <pc:sldMk cId="2791774870" sldId="343"/>
            <ac:spMk id="6" creationId="{66690F39-A347-4417-BFF6-B7FA402605C5}"/>
          </ac:spMkLst>
        </pc:spChg>
      </pc:sldChg>
    </pc:docChg>
  </pc:docChgLst>
  <pc:docChgLst>
    <pc:chgData name="Immacolata Stizzo" userId="035bff08-02a6-4de2-87b6-c6ff3aa59e14" providerId="ADAL" clId="{71B0CAA8-B49B-4A2E-AC08-E884F1C3B3C6}"/>
    <pc:docChg chg="undo redo custSel addSld delSld modSld sldOrd">
      <pc:chgData name="Immacolata Stizzo" userId="035bff08-02a6-4de2-87b6-c6ff3aa59e14" providerId="ADAL" clId="{71B0CAA8-B49B-4A2E-AC08-E884F1C3B3C6}" dt="2021-01-21T13:59:21.826" v="1983" actId="1076"/>
      <pc:docMkLst>
        <pc:docMk/>
      </pc:docMkLst>
      <pc:sldChg chg="modSp mod">
        <pc:chgData name="Immacolata Stizzo" userId="035bff08-02a6-4de2-87b6-c6ff3aa59e14" providerId="ADAL" clId="{71B0CAA8-B49B-4A2E-AC08-E884F1C3B3C6}" dt="2021-01-21T11:59:12.192" v="561" actId="20577"/>
        <pc:sldMkLst>
          <pc:docMk/>
          <pc:sldMk cId="3424834472" sldId="256"/>
        </pc:sldMkLst>
        <pc:spChg chg="mod">
          <ac:chgData name="Immacolata Stizzo" userId="035bff08-02a6-4de2-87b6-c6ff3aa59e14" providerId="ADAL" clId="{71B0CAA8-B49B-4A2E-AC08-E884F1C3B3C6}" dt="2021-01-21T11:59:12.192" v="561" actId="20577"/>
          <ac:spMkLst>
            <pc:docMk/>
            <pc:sldMk cId="3424834472" sldId="256"/>
            <ac:spMk id="5" creationId="{530FB01C-02D4-4233-8359-FB2B1F6E36C8}"/>
          </ac:spMkLst>
        </pc:spChg>
      </pc:sldChg>
      <pc:sldChg chg="del">
        <pc:chgData name="Immacolata Stizzo" userId="035bff08-02a6-4de2-87b6-c6ff3aa59e14" providerId="ADAL" clId="{71B0CAA8-B49B-4A2E-AC08-E884F1C3B3C6}" dt="2021-01-21T11:38:59.061" v="0" actId="2696"/>
        <pc:sldMkLst>
          <pc:docMk/>
          <pc:sldMk cId="217384216" sldId="279"/>
        </pc:sldMkLst>
      </pc:sldChg>
      <pc:sldChg chg="del">
        <pc:chgData name="Immacolata Stizzo" userId="035bff08-02a6-4de2-87b6-c6ff3aa59e14" providerId="ADAL" clId="{71B0CAA8-B49B-4A2E-AC08-E884F1C3B3C6}" dt="2021-01-21T11:38:59.061" v="0" actId="2696"/>
        <pc:sldMkLst>
          <pc:docMk/>
          <pc:sldMk cId="496556725" sldId="280"/>
        </pc:sldMkLst>
      </pc:sldChg>
      <pc:sldChg chg="del">
        <pc:chgData name="Immacolata Stizzo" userId="035bff08-02a6-4de2-87b6-c6ff3aa59e14" providerId="ADAL" clId="{71B0CAA8-B49B-4A2E-AC08-E884F1C3B3C6}" dt="2021-01-21T11:38:59.061" v="0" actId="2696"/>
        <pc:sldMkLst>
          <pc:docMk/>
          <pc:sldMk cId="298008332" sldId="319"/>
        </pc:sldMkLst>
      </pc:sldChg>
      <pc:sldChg chg="del">
        <pc:chgData name="Immacolata Stizzo" userId="035bff08-02a6-4de2-87b6-c6ff3aa59e14" providerId="ADAL" clId="{71B0CAA8-B49B-4A2E-AC08-E884F1C3B3C6}" dt="2021-01-21T11:38:59.061" v="0" actId="2696"/>
        <pc:sldMkLst>
          <pc:docMk/>
          <pc:sldMk cId="2195127521" sldId="321"/>
        </pc:sldMkLst>
      </pc:sldChg>
      <pc:sldChg chg="del">
        <pc:chgData name="Immacolata Stizzo" userId="035bff08-02a6-4de2-87b6-c6ff3aa59e14" providerId="ADAL" clId="{71B0CAA8-B49B-4A2E-AC08-E884F1C3B3C6}" dt="2021-01-21T11:38:59.061" v="0" actId="2696"/>
        <pc:sldMkLst>
          <pc:docMk/>
          <pc:sldMk cId="710772895" sldId="329"/>
        </pc:sldMkLst>
      </pc:sldChg>
      <pc:sldChg chg="addSp delSp modSp mod">
        <pc:chgData name="Immacolata Stizzo" userId="035bff08-02a6-4de2-87b6-c6ff3aa59e14" providerId="ADAL" clId="{71B0CAA8-B49B-4A2E-AC08-E884F1C3B3C6}" dt="2021-01-21T13:37:49.723" v="1963" actId="20577"/>
        <pc:sldMkLst>
          <pc:docMk/>
          <pc:sldMk cId="2782357231" sldId="330"/>
        </pc:sldMkLst>
        <pc:spChg chg="mod">
          <ac:chgData name="Immacolata Stizzo" userId="035bff08-02a6-4de2-87b6-c6ff3aa59e14" providerId="ADAL" clId="{71B0CAA8-B49B-4A2E-AC08-E884F1C3B3C6}" dt="2021-01-21T11:39:53.555" v="50" actId="1076"/>
          <ac:spMkLst>
            <pc:docMk/>
            <pc:sldMk cId="2782357231" sldId="330"/>
            <ac:spMk id="2" creationId="{00000000-0000-0000-0000-000000000000}"/>
          </ac:spMkLst>
        </pc:spChg>
        <pc:spChg chg="del">
          <ac:chgData name="Immacolata Stizzo" userId="035bff08-02a6-4de2-87b6-c6ff3aa59e14" providerId="ADAL" clId="{71B0CAA8-B49B-4A2E-AC08-E884F1C3B3C6}" dt="2021-01-21T11:39:24.536" v="46" actId="478"/>
          <ac:spMkLst>
            <pc:docMk/>
            <pc:sldMk cId="2782357231" sldId="330"/>
            <ac:spMk id="3" creationId="{00000000-0000-0000-0000-000000000000}"/>
          </ac:spMkLst>
        </pc:spChg>
        <pc:spChg chg="add del mod">
          <ac:chgData name="Immacolata Stizzo" userId="035bff08-02a6-4de2-87b6-c6ff3aa59e14" providerId="ADAL" clId="{71B0CAA8-B49B-4A2E-AC08-E884F1C3B3C6}" dt="2021-01-21T11:39:27.068" v="47" actId="478"/>
          <ac:spMkLst>
            <pc:docMk/>
            <pc:sldMk cId="2782357231" sldId="330"/>
            <ac:spMk id="5" creationId="{4A1DE591-C28B-4A5D-A78B-A7EAE9278721}"/>
          </ac:spMkLst>
        </pc:spChg>
        <pc:spChg chg="add mod">
          <ac:chgData name="Immacolata Stizzo" userId="035bff08-02a6-4de2-87b6-c6ff3aa59e14" providerId="ADAL" clId="{71B0CAA8-B49B-4A2E-AC08-E884F1C3B3C6}" dt="2021-01-21T13:37:49.723" v="1963" actId="20577"/>
          <ac:spMkLst>
            <pc:docMk/>
            <pc:sldMk cId="2782357231" sldId="330"/>
            <ac:spMk id="7" creationId="{16EAC543-8D01-40BF-A21A-C86FFF506B59}"/>
          </ac:spMkLst>
        </pc:spChg>
        <pc:spChg chg="add mod">
          <ac:chgData name="Immacolata Stizzo" userId="035bff08-02a6-4de2-87b6-c6ff3aa59e14" providerId="ADAL" clId="{71B0CAA8-B49B-4A2E-AC08-E884F1C3B3C6}" dt="2021-01-21T11:56:20.437" v="498" actId="207"/>
          <ac:spMkLst>
            <pc:docMk/>
            <pc:sldMk cId="2782357231" sldId="330"/>
            <ac:spMk id="8" creationId="{A6C81B8D-B87A-4125-8A84-E184264513E2}"/>
          </ac:spMkLst>
        </pc:spChg>
        <pc:spChg chg="add mod">
          <ac:chgData name="Immacolata Stizzo" userId="035bff08-02a6-4de2-87b6-c6ff3aa59e14" providerId="ADAL" clId="{71B0CAA8-B49B-4A2E-AC08-E884F1C3B3C6}" dt="2021-01-21T11:57:14.058" v="543" actId="1076"/>
          <ac:spMkLst>
            <pc:docMk/>
            <pc:sldMk cId="2782357231" sldId="330"/>
            <ac:spMk id="9" creationId="{AA595273-492A-42FB-88E1-F4717791D729}"/>
          </ac:spMkLst>
        </pc:spChg>
        <pc:graphicFrameChg chg="add mod">
          <ac:chgData name="Immacolata Stizzo" userId="035bff08-02a6-4de2-87b6-c6ff3aa59e14" providerId="ADAL" clId="{71B0CAA8-B49B-4A2E-AC08-E884F1C3B3C6}" dt="2021-01-21T11:44:51.349" v="375"/>
          <ac:graphicFrameMkLst>
            <pc:docMk/>
            <pc:sldMk cId="2782357231" sldId="330"/>
            <ac:graphicFrameMk id="6" creationId="{581D299F-EA47-4235-929F-FEBF48EDAC7A}"/>
          </ac:graphicFrameMkLst>
        </pc:graphicFrameChg>
      </pc:sldChg>
      <pc:sldChg chg="addSp delSp modSp add mod">
        <pc:chgData name="Immacolata Stizzo" userId="035bff08-02a6-4de2-87b6-c6ff3aa59e14" providerId="ADAL" clId="{71B0CAA8-B49B-4A2E-AC08-E884F1C3B3C6}" dt="2021-01-21T11:49:51.107" v="401" actId="1076"/>
        <pc:sldMkLst>
          <pc:docMk/>
          <pc:sldMk cId="2292778214" sldId="331"/>
        </pc:sldMkLst>
        <pc:spChg chg="mod">
          <ac:chgData name="Immacolata Stizzo" userId="035bff08-02a6-4de2-87b6-c6ff3aa59e14" providerId="ADAL" clId="{71B0CAA8-B49B-4A2E-AC08-E884F1C3B3C6}" dt="2021-01-21T11:45:03.276" v="387" actId="20577"/>
          <ac:spMkLst>
            <pc:docMk/>
            <pc:sldMk cId="2292778214" sldId="331"/>
            <ac:spMk id="2" creationId="{00000000-0000-0000-0000-000000000000}"/>
          </ac:spMkLst>
        </pc:spChg>
        <pc:spChg chg="add del mod">
          <ac:chgData name="Immacolata Stizzo" userId="035bff08-02a6-4de2-87b6-c6ff3aa59e14" providerId="ADAL" clId="{71B0CAA8-B49B-4A2E-AC08-E884F1C3B3C6}" dt="2021-01-21T11:49:42.315" v="398"/>
          <ac:spMkLst>
            <pc:docMk/>
            <pc:sldMk cId="2292778214" sldId="331"/>
            <ac:spMk id="9" creationId="{FD826F41-32EC-4FCA-B939-EB5732748D80}"/>
          </ac:spMkLst>
        </pc:spChg>
        <pc:spChg chg="add del mod">
          <ac:chgData name="Immacolata Stizzo" userId="035bff08-02a6-4de2-87b6-c6ff3aa59e14" providerId="ADAL" clId="{71B0CAA8-B49B-4A2E-AC08-E884F1C3B3C6}" dt="2021-01-21T11:49:42.315" v="398"/>
          <ac:spMkLst>
            <pc:docMk/>
            <pc:sldMk cId="2292778214" sldId="331"/>
            <ac:spMk id="10" creationId="{0576587B-B3AC-4D07-A2E8-16D25AABB991}"/>
          </ac:spMkLst>
        </pc:spChg>
        <pc:spChg chg="add del mod">
          <ac:chgData name="Immacolata Stizzo" userId="035bff08-02a6-4de2-87b6-c6ff3aa59e14" providerId="ADAL" clId="{71B0CAA8-B49B-4A2E-AC08-E884F1C3B3C6}" dt="2021-01-21T11:49:42.315" v="398"/>
          <ac:spMkLst>
            <pc:docMk/>
            <pc:sldMk cId="2292778214" sldId="331"/>
            <ac:spMk id="11" creationId="{AA9ECBC1-91F3-4B68-B85D-6C902CA4B79B}"/>
          </ac:spMkLst>
        </pc:spChg>
        <pc:spChg chg="add del mod">
          <ac:chgData name="Immacolata Stizzo" userId="035bff08-02a6-4de2-87b6-c6ff3aa59e14" providerId="ADAL" clId="{71B0CAA8-B49B-4A2E-AC08-E884F1C3B3C6}" dt="2021-01-21T11:49:42.315" v="398"/>
          <ac:spMkLst>
            <pc:docMk/>
            <pc:sldMk cId="2292778214" sldId="331"/>
            <ac:spMk id="12" creationId="{183E36EC-A1F4-45F0-B737-32B82C3A12CA}"/>
          </ac:spMkLst>
        </pc:spChg>
        <pc:spChg chg="add del mod">
          <ac:chgData name="Immacolata Stizzo" userId="035bff08-02a6-4de2-87b6-c6ff3aa59e14" providerId="ADAL" clId="{71B0CAA8-B49B-4A2E-AC08-E884F1C3B3C6}" dt="2021-01-21T11:49:42.315" v="398"/>
          <ac:spMkLst>
            <pc:docMk/>
            <pc:sldMk cId="2292778214" sldId="331"/>
            <ac:spMk id="13" creationId="{1CEAA86E-493F-432B-A4B7-38B416167BAE}"/>
          </ac:spMkLst>
        </pc:spChg>
        <pc:graphicFrameChg chg="add del mod">
          <ac:chgData name="Immacolata Stizzo" userId="035bff08-02a6-4de2-87b6-c6ff3aa59e14" providerId="ADAL" clId="{71B0CAA8-B49B-4A2E-AC08-E884F1C3B3C6}" dt="2021-01-21T11:49:21.619" v="396" actId="478"/>
          <ac:graphicFrameMkLst>
            <pc:docMk/>
            <pc:sldMk cId="2292778214" sldId="331"/>
            <ac:graphicFrameMk id="5" creationId="{FBF9056E-383F-4AC5-8DC1-726F8BBDF606}"/>
          </ac:graphicFrameMkLst>
        </pc:graphicFrameChg>
        <pc:graphicFrameChg chg="del mod">
          <ac:chgData name="Immacolata Stizzo" userId="035bff08-02a6-4de2-87b6-c6ff3aa59e14" providerId="ADAL" clId="{71B0CAA8-B49B-4A2E-AC08-E884F1C3B3C6}" dt="2021-01-21T11:45:08.824" v="389" actId="478"/>
          <ac:graphicFrameMkLst>
            <pc:docMk/>
            <pc:sldMk cId="2292778214" sldId="331"/>
            <ac:graphicFrameMk id="6" creationId="{581D299F-EA47-4235-929F-FEBF48EDAC7A}"/>
          </ac:graphicFrameMkLst>
        </pc:graphicFrameChg>
        <pc:graphicFrameChg chg="add del mod">
          <ac:chgData name="Immacolata Stizzo" userId="035bff08-02a6-4de2-87b6-c6ff3aa59e14" providerId="ADAL" clId="{71B0CAA8-B49B-4A2E-AC08-E884F1C3B3C6}" dt="2021-01-21T11:49:42.315" v="398"/>
          <ac:graphicFrameMkLst>
            <pc:docMk/>
            <pc:sldMk cId="2292778214" sldId="331"/>
            <ac:graphicFrameMk id="7" creationId="{9CFBC695-D487-4AF5-9310-2D5568F2C047}"/>
          </ac:graphicFrameMkLst>
        </pc:graphicFrameChg>
        <pc:picChg chg="add del mod">
          <ac:chgData name="Immacolata Stizzo" userId="035bff08-02a6-4de2-87b6-c6ff3aa59e14" providerId="ADAL" clId="{71B0CAA8-B49B-4A2E-AC08-E884F1C3B3C6}" dt="2021-01-21T11:49:14.240" v="393" actId="478"/>
          <ac:picMkLst>
            <pc:docMk/>
            <pc:sldMk cId="2292778214" sldId="331"/>
            <ac:picMk id="3" creationId="{34146C0B-AF17-4CB7-B4D5-D70F958381C5}"/>
          </ac:picMkLst>
        </pc:picChg>
        <pc:picChg chg="add mod">
          <ac:chgData name="Immacolata Stizzo" userId="035bff08-02a6-4de2-87b6-c6ff3aa59e14" providerId="ADAL" clId="{71B0CAA8-B49B-4A2E-AC08-E884F1C3B3C6}" dt="2021-01-21T11:49:51.107" v="401" actId="1076"/>
          <ac:picMkLst>
            <pc:docMk/>
            <pc:sldMk cId="2292778214" sldId="331"/>
            <ac:picMk id="4" creationId="{45D03E30-FBE0-474D-90F9-AC20D4501388}"/>
          </ac:picMkLst>
        </pc:picChg>
        <pc:cxnChg chg="add del mod">
          <ac:chgData name="Immacolata Stizzo" userId="035bff08-02a6-4de2-87b6-c6ff3aa59e14" providerId="ADAL" clId="{71B0CAA8-B49B-4A2E-AC08-E884F1C3B3C6}" dt="2021-01-21T11:49:42.315" v="398"/>
          <ac:cxnSpMkLst>
            <pc:docMk/>
            <pc:sldMk cId="2292778214" sldId="331"/>
            <ac:cxnSpMk id="8" creationId="{B98ADE80-B555-4BF6-84F6-762DDD1BAC43}"/>
          </ac:cxnSpMkLst>
        </pc:cxnChg>
      </pc:sldChg>
      <pc:sldChg chg="del">
        <pc:chgData name="Immacolata Stizzo" userId="035bff08-02a6-4de2-87b6-c6ff3aa59e14" providerId="ADAL" clId="{71B0CAA8-B49B-4A2E-AC08-E884F1C3B3C6}" dt="2021-01-21T11:38:59.061" v="0" actId="2696"/>
        <pc:sldMkLst>
          <pc:docMk/>
          <pc:sldMk cId="3507939620" sldId="331"/>
        </pc:sldMkLst>
      </pc:sldChg>
      <pc:sldChg chg="addSp delSp modSp add mod">
        <pc:chgData name="Immacolata Stizzo" userId="035bff08-02a6-4de2-87b6-c6ff3aa59e14" providerId="ADAL" clId="{71B0CAA8-B49B-4A2E-AC08-E884F1C3B3C6}" dt="2021-01-21T13:55:45.352" v="1979" actId="1076"/>
        <pc:sldMkLst>
          <pc:docMk/>
          <pc:sldMk cId="1432780088" sldId="332"/>
        </pc:sldMkLst>
        <pc:spChg chg="mod">
          <ac:chgData name="Immacolata Stizzo" userId="035bff08-02a6-4de2-87b6-c6ff3aa59e14" providerId="ADAL" clId="{71B0CAA8-B49B-4A2E-AC08-E884F1C3B3C6}" dt="2021-01-21T13:54:30.626" v="1973" actId="1076"/>
          <ac:spMkLst>
            <pc:docMk/>
            <pc:sldMk cId="1432780088" sldId="332"/>
            <ac:spMk id="2" creationId="{00000000-0000-0000-0000-000000000000}"/>
          </ac:spMkLst>
        </pc:spChg>
        <pc:picChg chg="add del mod modCrop">
          <ac:chgData name="Immacolata Stizzo" userId="035bff08-02a6-4de2-87b6-c6ff3aa59e14" providerId="ADAL" clId="{71B0CAA8-B49B-4A2E-AC08-E884F1C3B3C6}" dt="2021-01-21T13:55:27.799" v="1975" actId="478"/>
          <ac:picMkLst>
            <pc:docMk/>
            <pc:sldMk cId="1432780088" sldId="332"/>
            <ac:picMk id="3" creationId="{90074D33-35F0-4BC8-AFCB-967F4BBCFE1B}"/>
          </ac:picMkLst>
        </pc:picChg>
        <pc:picChg chg="del">
          <ac:chgData name="Immacolata Stizzo" userId="035bff08-02a6-4de2-87b6-c6ff3aa59e14" providerId="ADAL" clId="{71B0CAA8-B49B-4A2E-AC08-E884F1C3B3C6}" dt="2021-01-21T11:50:39.435" v="439" actId="478"/>
          <ac:picMkLst>
            <pc:docMk/>
            <pc:sldMk cId="1432780088" sldId="332"/>
            <ac:picMk id="4" creationId="{45D03E30-FBE0-474D-90F9-AC20D4501388}"/>
          </ac:picMkLst>
        </pc:picChg>
        <pc:picChg chg="add mod modCrop">
          <ac:chgData name="Immacolata Stizzo" userId="035bff08-02a6-4de2-87b6-c6ff3aa59e14" providerId="ADAL" clId="{71B0CAA8-B49B-4A2E-AC08-E884F1C3B3C6}" dt="2021-01-21T13:55:45.352" v="1979" actId="1076"/>
          <ac:picMkLst>
            <pc:docMk/>
            <pc:sldMk cId="1432780088" sldId="332"/>
            <ac:picMk id="5" creationId="{F8A0061D-1EDD-4F8A-B358-6B466E161E5A}"/>
          </ac:picMkLst>
        </pc:picChg>
      </pc:sldChg>
      <pc:sldChg chg="del">
        <pc:chgData name="Immacolata Stizzo" userId="035bff08-02a6-4de2-87b6-c6ff3aa59e14" providerId="ADAL" clId="{71B0CAA8-B49B-4A2E-AC08-E884F1C3B3C6}" dt="2021-01-21T11:38:59.061" v="0" actId="2696"/>
        <pc:sldMkLst>
          <pc:docMk/>
          <pc:sldMk cId="1631742480" sldId="332"/>
        </pc:sldMkLst>
      </pc:sldChg>
      <pc:sldChg chg="addSp delSp modSp add mod">
        <pc:chgData name="Immacolata Stizzo" userId="035bff08-02a6-4de2-87b6-c6ff3aa59e14" providerId="ADAL" clId="{71B0CAA8-B49B-4A2E-AC08-E884F1C3B3C6}" dt="2021-01-21T12:08:18.352" v="592" actId="1076"/>
        <pc:sldMkLst>
          <pc:docMk/>
          <pc:sldMk cId="321741886" sldId="333"/>
        </pc:sldMkLst>
        <pc:spChg chg="mod">
          <ac:chgData name="Immacolata Stizzo" userId="035bff08-02a6-4de2-87b6-c6ff3aa59e14" providerId="ADAL" clId="{71B0CAA8-B49B-4A2E-AC08-E884F1C3B3C6}" dt="2021-01-21T12:02:23.766" v="577" actId="20577"/>
          <ac:spMkLst>
            <pc:docMk/>
            <pc:sldMk cId="321741886" sldId="333"/>
            <ac:spMk id="2" creationId="{00000000-0000-0000-0000-000000000000}"/>
          </ac:spMkLst>
        </pc:spChg>
        <pc:spChg chg="add del mod">
          <ac:chgData name="Immacolata Stizzo" userId="035bff08-02a6-4de2-87b6-c6ff3aa59e14" providerId="ADAL" clId="{71B0CAA8-B49B-4A2E-AC08-E884F1C3B3C6}" dt="2021-01-21T12:04:29.108" v="582" actId="478"/>
          <ac:spMkLst>
            <pc:docMk/>
            <pc:sldMk cId="321741886" sldId="333"/>
            <ac:spMk id="3" creationId="{ED54F4AE-EBC2-4788-A23B-42E5DC3B7E0B}"/>
          </ac:spMkLst>
        </pc:spChg>
        <pc:picChg chg="add del mod modCrop">
          <ac:chgData name="Immacolata Stizzo" userId="035bff08-02a6-4de2-87b6-c6ff3aa59e14" providerId="ADAL" clId="{71B0CAA8-B49B-4A2E-AC08-E884F1C3B3C6}" dt="2021-01-21T12:07:19.203" v="588" actId="478"/>
          <ac:picMkLst>
            <pc:docMk/>
            <pc:sldMk cId="321741886" sldId="333"/>
            <ac:picMk id="4" creationId="{3B6B5433-1CB4-4E32-BC32-5BCB72862EDE}"/>
          </ac:picMkLst>
        </pc:picChg>
        <pc:picChg chg="add mod">
          <ac:chgData name="Immacolata Stizzo" userId="035bff08-02a6-4de2-87b6-c6ff3aa59e14" providerId="ADAL" clId="{71B0CAA8-B49B-4A2E-AC08-E884F1C3B3C6}" dt="2021-01-21T12:08:18.352" v="592" actId="1076"/>
          <ac:picMkLst>
            <pc:docMk/>
            <pc:sldMk cId="321741886" sldId="333"/>
            <ac:picMk id="5" creationId="{A4B1A8A7-2180-437A-9FB8-1C13B587A3E2}"/>
          </ac:picMkLst>
        </pc:picChg>
      </pc:sldChg>
      <pc:sldChg chg="del">
        <pc:chgData name="Immacolata Stizzo" userId="035bff08-02a6-4de2-87b6-c6ff3aa59e14" providerId="ADAL" clId="{71B0CAA8-B49B-4A2E-AC08-E884F1C3B3C6}" dt="2021-01-21T11:38:59.061" v="0" actId="2696"/>
        <pc:sldMkLst>
          <pc:docMk/>
          <pc:sldMk cId="3947712173" sldId="333"/>
        </pc:sldMkLst>
      </pc:sldChg>
      <pc:sldChg chg="addSp delSp modSp add mod">
        <pc:chgData name="Immacolata Stizzo" userId="035bff08-02a6-4de2-87b6-c6ff3aa59e14" providerId="ADAL" clId="{71B0CAA8-B49B-4A2E-AC08-E884F1C3B3C6}" dt="2021-01-21T12:19:31.887" v="953" actId="1076"/>
        <pc:sldMkLst>
          <pc:docMk/>
          <pc:sldMk cId="1676361093" sldId="334"/>
        </pc:sldMkLst>
        <pc:spChg chg="mod">
          <ac:chgData name="Immacolata Stizzo" userId="035bff08-02a6-4de2-87b6-c6ff3aa59e14" providerId="ADAL" clId="{71B0CAA8-B49B-4A2E-AC08-E884F1C3B3C6}" dt="2021-01-21T12:10:29.621" v="608" actId="20577"/>
          <ac:spMkLst>
            <pc:docMk/>
            <pc:sldMk cId="1676361093" sldId="334"/>
            <ac:spMk id="2" creationId="{00000000-0000-0000-0000-000000000000}"/>
          </ac:spMkLst>
        </pc:spChg>
        <pc:spChg chg="add mod">
          <ac:chgData name="Immacolata Stizzo" userId="035bff08-02a6-4de2-87b6-c6ff3aa59e14" providerId="ADAL" clId="{71B0CAA8-B49B-4A2E-AC08-E884F1C3B3C6}" dt="2021-01-21T12:19:31.887" v="953" actId="1076"/>
          <ac:spMkLst>
            <pc:docMk/>
            <pc:sldMk cId="1676361093" sldId="334"/>
            <ac:spMk id="3" creationId="{312A4971-E89C-4D1D-8E84-0A202C6FB6BB}"/>
          </ac:spMkLst>
        </pc:spChg>
        <pc:picChg chg="add mod">
          <ac:chgData name="Immacolata Stizzo" userId="035bff08-02a6-4de2-87b6-c6ff3aa59e14" providerId="ADAL" clId="{71B0CAA8-B49B-4A2E-AC08-E884F1C3B3C6}" dt="2021-01-21T12:12:57.046" v="656" actId="1076"/>
          <ac:picMkLst>
            <pc:docMk/>
            <pc:sldMk cId="1676361093" sldId="334"/>
            <ac:picMk id="4" creationId="{B4F428EC-D145-4777-9F3E-73A233F5B916}"/>
          </ac:picMkLst>
        </pc:picChg>
        <pc:picChg chg="del">
          <ac:chgData name="Immacolata Stizzo" userId="035bff08-02a6-4de2-87b6-c6ff3aa59e14" providerId="ADAL" clId="{71B0CAA8-B49B-4A2E-AC08-E884F1C3B3C6}" dt="2021-01-21T12:10:31.319" v="609" actId="478"/>
          <ac:picMkLst>
            <pc:docMk/>
            <pc:sldMk cId="1676361093" sldId="334"/>
            <ac:picMk id="5" creationId="{A4B1A8A7-2180-437A-9FB8-1C13B587A3E2}"/>
          </ac:picMkLst>
        </pc:picChg>
      </pc:sldChg>
      <pc:sldChg chg="del">
        <pc:chgData name="Immacolata Stizzo" userId="035bff08-02a6-4de2-87b6-c6ff3aa59e14" providerId="ADAL" clId="{71B0CAA8-B49B-4A2E-AC08-E884F1C3B3C6}" dt="2021-01-21T11:38:59.061" v="0" actId="2696"/>
        <pc:sldMkLst>
          <pc:docMk/>
          <pc:sldMk cId="1982544899" sldId="334"/>
        </pc:sldMkLst>
      </pc:sldChg>
      <pc:sldChg chg="addSp delSp modSp add mod">
        <pc:chgData name="Immacolata Stizzo" userId="035bff08-02a6-4de2-87b6-c6ff3aa59e14" providerId="ADAL" clId="{71B0CAA8-B49B-4A2E-AC08-E884F1C3B3C6}" dt="2021-01-21T12:19:47.333" v="955" actId="12"/>
        <pc:sldMkLst>
          <pc:docMk/>
          <pc:sldMk cId="516212442" sldId="335"/>
        </pc:sldMkLst>
        <pc:spChg chg="mod">
          <ac:chgData name="Immacolata Stizzo" userId="035bff08-02a6-4de2-87b6-c6ff3aa59e14" providerId="ADAL" clId="{71B0CAA8-B49B-4A2E-AC08-E884F1C3B3C6}" dt="2021-01-21T12:19:47.333" v="955" actId="12"/>
          <ac:spMkLst>
            <pc:docMk/>
            <pc:sldMk cId="516212442" sldId="335"/>
            <ac:spMk id="3" creationId="{312A4971-E89C-4D1D-8E84-0A202C6FB6BB}"/>
          </ac:spMkLst>
        </pc:spChg>
        <pc:picChg chg="del">
          <ac:chgData name="Immacolata Stizzo" userId="035bff08-02a6-4de2-87b6-c6ff3aa59e14" providerId="ADAL" clId="{71B0CAA8-B49B-4A2E-AC08-E884F1C3B3C6}" dt="2021-01-21T12:18:11.731" v="944" actId="478"/>
          <ac:picMkLst>
            <pc:docMk/>
            <pc:sldMk cId="516212442" sldId="335"/>
            <ac:picMk id="4" creationId="{B4F428EC-D145-4777-9F3E-73A233F5B916}"/>
          </ac:picMkLst>
        </pc:picChg>
        <pc:picChg chg="add mod">
          <ac:chgData name="Immacolata Stizzo" userId="035bff08-02a6-4de2-87b6-c6ff3aa59e14" providerId="ADAL" clId="{71B0CAA8-B49B-4A2E-AC08-E884F1C3B3C6}" dt="2021-01-21T12:18:41.551" v="949" actId="1076"/>
          <ac:picMkLst>
            <pc:docMk/>
            <pc:sldMk cId="516212442" sldId="335"/>
            <ac:picMk id="5" creationId="{96F0A0ED-5BA7-4C8E-B818-5030EF87E208}"/>
          </ac:picMkLst>
        </pc:picChg>
      </pc:sldChg>
      <pc:sldChg chg="del">
        <pc:chgData name="Immacolata Stizzo" userId="035bff08-02a6-4de2-87b6-c6ff3aa59e14" providerId="ADAL" clId="{71B0CAA8-B49B-4A2E-AC08-E884F1C3B3C6}" dt="2021-01-21T11:38:59.061" v="0" actId="2696"/>
        <pc:sldMkLst>
          <pc:docMk/>
          <pc:sldMk cId="2136365171" sldId="335"/>
        </pc:sldMkLst>
      </pc:sldChg>
      <pc:sldChg chg="addSp delSp modSp add mod ord">
        <pc:chgData name="Immacolata Stizzo" userId="035bff08-02a6-4de2-87b6-c6ff3aa59e14" providerId="ADAL" clId="{71B0CAA8-B49B-4A2E-AC08-E884F1C3B3C6}" dt="2021-01-21T13:37:17.420" v="1930" actId="27636"/>
        <pc:sldMkLst>
          <pc:docMk/>
          <pc:sldMk cId="1647425207" sldId="336"/>
        </pc:sldMkLst>
        <pc:spChg chg="mod">
          <ac:chgData name="Immacolata Stizzo" userId="035bff08-02a6-4de2-87b6-c6ff3aa59e14" providerId="ADAL" clId="{71B0CAA8-B49B-4A2E-AC08-E884F1C3B3C6}" dt="2021-01-21T13:37:17.420" v="1930" actId="27636"/>
          <ac:spMkLst>
            <pc:docMk/>
            <pc:sldMk cId="1647425207" sldId="336"/>
            <ac:spMk id="2" creationId="{00000000-0000-0000-0000-000000000000}"/>
          </ac:spMkLst>
        </pc:spChg>
        <pc:spChg chg="del">
          <ac:chgData name="Immacolata Stizzo" userId="035bff08-02a6-4de2-87b6-c6ff3aa59e14" providerId="ADAL" clId="{71B0CAA8-B49B-4A2E-AC08-E884F1C3B3C6}" dt="2021-01-21T12:20:14.095" v="975" actId="478"/>
          <ac:spMkLst>
            <pc:docMk/>
            <pc:sldMk cId="1647425207" sldId="336"/>
            <ac:spMk id="3" creationId="{312A4971-E89C-4D1D-8E84-0A202C6FB6BB}"/>
          </ac:spMkLst>
        </pc:spChg>
        <pc:graphicFrameChg chg="add mod modGraphic">
          <ac:chgData name="Immacolata Stizzo" userId="035bff08-02a6-4de2-87b6-c6ff3aa59e14" providerId="ADAL" clId="{71B0CAA8-B49B-4A2E-AC08-E884F1C3B3C6}" dt="2021-01-21T13:34:36.840" v="1894" actId="14734"/>
          <ac:graphicFrameMkLst>
            <pc:docMk/>
            <pc:sldMk cId="1647425207" sldId="336"/>
            <ac:graphicFrameMk id="4" creationId="{2E9B62D7-1626-410C-81B8-D2166CC88D7E}"/>
          </ac:graphicFrameMkLst>
        </pc:graphicFrameChg>
        <pc:picChg chg="del">
          <ac:chgData name="Immacolata Stizzo" userId="035bff08-02a6-4de2-87b6-c6ff3aa59e14" providerId="ADAL" clId="{71B0CAA8-B49B-4A2E-AC08-E884F1C3B3C6}" dt="2021-01-21T12:20:11.678" v="974" actId="478"/>
          <ac:picMkLst>
            <pc:docMk/>
            <pc:sldMk cId="1647425207" sldId="336"/>
            <ac:picMk id="5" creationId="{96F0A0ED-5BA7-4C8E-B818-5030EF87E208}"/>
          </ac:picMkLst>
        </pc:picChg>
      </pc:sldChg>
      <pc:sldChg chg="del">
        <pc:chgData name="Immacolata Stizzo" userId="035bff08-02a6-4de2-87b6-c6ff3aa59e14" providerId="ADAL" clId="{71B0CAA8-B49B-4A2E-AC08-E884F1C3B3C6}" dt="2021-01-21T11:38:59.061" v="0" actId="2696"/>
        <pc:sldMkLst>
          <pc:docMk/>
          <pc:sldMk cId="3901128778" sldId="336"/>
        </pc:sldMkLst>
      </pc:sldChg>
      <pc:sldChg chg="modSp add mod">
        <pc:chgData name="Immacolata Stizzo" userId="035bff08-02a6-4de2-87b6-c6ff3aa59e14" providerId="ADAL" clId="{71B0CAA8-B49B-4A2E-AC08-E884F1C3B3C6}" dt="2021-01-21T13:37:12.511" v="1919" actId="27636"/>
        <pc:sldMkLst>
          <pc:docMk/>
          <pc:sldMk cId="2590279713" sldId="337"/>
        </pc:sldMkLst>
        <pc:spChg chg="mod">
          <ac:chgData name="Immacolata Stizzo" userId="035bff08-02a6-4de2-87b6-c6ff3aa59e14" providerId="ADAL" clId="{71B0CAA8-B49B-4A2E-AC08-E884F1C3B3C6}" dt="2021-01-21T13:37:12.511" v="1919" actId="27636"/>
          <ac:spMkLst>
            <pc:docMk/>
            <pc:sldMk cId="2590279713" sldId="337"/>
            <ac:spMk id="2" creationId="{00000000-0000-0000-0000-000000000000}"/>
          </ac:spMkLst>
        </pc:spChg>
      </pc:sldChg>
      <pc:sldChg chg="del">
        <pc:chgData name="Immacolata Stizzo" userId="035bff08-02a6-4de2-87b6-c6ff3aa59e14" providerId="ADAL" clId="{71B0CAA8-B49B-4A2E-AC08-E884F1C3B3C6}" dt="2021-01-21T11:38:59.061" v="0" actId="2696"/>
        <pc:sldMkLst>
          <pc:docMk/>
          <pc:sldMk cId="3514301185" sldId="337"/>
        </pc:sldMkLst>
      </pc:sldChg>
      <pc:sldChg chg="modSp add mod">
        <pc:chgData name="Immacolata Stizzo" userId="035bff08-02a6-4de2-87b6-c6ff3aa59e14" providerId="ADAL" clId="{71B0CAA8-B49B-4A2E-AC08-E884F1C3B3C6}" dt="2021-01-21T13:37:22.219" v="1941" actId="27636"/>
        <pc:sldMkLst>
          <pc:docMk/>
          <pc:sldMk cId="1792350763" sldId="338"/>
        </pc:sldMkLst>
        <pc:spChg chg="mod">
          <ac:chgData name="Immacolata Stizzo" userId="035bff08-02a6-4de2-87b6-c6ff3aa59e14" providerId="ADAL" clId="{71B0CAA8-B49B-4A2E-AC08-E884F1C3B3C6}" dt="2021-01-21T13:37:22.219" v="1941" actId="27636"/>
          <ac:spMkLst>
            <pc:docMk/>
            <pc:sldMk cId="1792350763" sldId="338"/>
            <ac:spMk id="2" creationId="{00000000-0000-0000-0000-000000000000}"/>
          </ac:spMkLst>
        </pc:spChg>
        <pc:graphicFrameChg chg="mod modGraphic">
          <ac:chgData name="Immacolata Stizzo" userId="035bff08-02a6-4de2-87b6-c6ff3aa59e14" providerId="ADAL" clId="{71B0CAA8-B49B-4A2E-AC08-E884F1C3B3C6}" dt="2021-01-21T13:36:29.287" v="1908" actId="12"/>
          <ac:graphicFrameMkLst>
            <pc:docMk/>
            <pc:sldMk cId="1792350763" sldId="338"/>
            <ac:graphicFrameMk id="4" creationId="{2E9B62D7-1626-410C-81B8-D2166CC88D7E}"/>
          </ac:graphicFrameMkLst>
        </pc:graphicFrameChg>
      </pc:sldChg>
      <pc:sldChg chg="del">
        <pc:chgData name="Immacolata Stizzo" userId="035bff08-02a6-4de2-87b6-c6ff3aa59e14" providerId="ADAL" clId="{71B0CAA8-B49B-4A2E-AC08-E884F1C3B3C6}" dt="2021-01-21T11:38:59.061" v="0" actId="2696"/>
        <pc:sldMkLst>
          <pc:docMk/>
          <pc:sldMk cId="2150602360" sldId="338"/>
        </pc:sldMkLst>
      </pc:sldChg>
      <pc:sldChg chg="addSp delSp modSp add mod">
        <pc:chgData name="Immacolata Stizzo" userId="035bff08-02a6-4de2-87b6-c6ff3aa59e14" providerId="ADAL" clId="{71B0CAA8-B49B-4A2E-AC08-E884F1C3B3C6}" dt="2021-01-21T13:59:21.826" v="1983" actId="1076"/>
        <pc:sldMkLst>
          <pc:docMk/>
          <pc:sldMk cId="1062668546" sldId="339"/>
        </pc:sldMkLst>
        <pc:picChg chg="add mod">
          <ac:chgData name="Immacolata Stizzo" userId="035bff08-02a6-4de2-87b6-c6ff3aa59e14" providerId="ADAL" clId="{71B0CAA8-B49B-4A2E-AC08-E884F1C3B3C6}" dt="2021-01-21T13:59:21.826" v="1983" actId="1076"/>
          <ac:picMkLst>
            <pc:docMk/>
            <pc:sldMk cId="1062668546" sldId="339"/>
            <ac:picMk id="3" creationId="{2D95C5FD-75B7-49A7-84E7-F9C7816E92EF}"/>
          </ac:picMkLst>
        </pc:picChg>
        <pc:picChg chg="del">
          <ac:chgData name="Immacolata Stizzo" userId="035bff08-02a6-4de2-87b6-c6ff3aa59e14" providerId="ADAL" clId="{71B0CAA8-B49B-4A2E-AC08-E884F1C3B3C6}" dt="2021-01-21T13:55:58.058" v="1981" actId="478"/>
          <ac:picMkLst>
            <pc:docMk/>
            <pc:sldMk cId="1062668546" sldId="339"/>
            <ac:picMk id="5" creationId="{F8A0061D-1EDD-4F8A-B358-6B466E161E5A}"/>
          </ac:picMkLst>
        </pc:picChg>
      </pc:sldChg>
      <pc:sldChg chg="del">
        <pc:chgData name="Immacolata Stizzo" userId="035bff08-02a6-4de2-87b6-c6ff3aa59e14" providerId="ADAL" clId="{71B0CAA8-B49B-4A2E-AC08-E884F1C3B3C6}" dt="2021-01-21T11:38:59.061" v="0" actId="2696"/>
        <pc:sldMkLst>
          <pc:docMk/>
          <pc:sldMk cId="2706007401" sldId="339"/>
        </pc:sldMkLst>
      </pc:sldChg>
      <pc:sldChg chg="del">
        <pc:chgData name="Immacolata Stizzo" userId="035bff08-02a6-4de2-87b6-c6ff3aa59e14" providerId="ADAL" clId="{71B0CAA8-B49B-4A2E-AC08-E884F1C3B3C6}" dt="2021-01-21T11:38:59.061" v="0" actId="2696"/>
        <pc:sldMkLst>
          <pc:docMk/>
          <pc:sldMk cId="1883744663" sldId="341"/>
        </pc:sldMkLst>
      </pc:sldChg>
      <pc:sldMasterChg chg="delSldLayout">
        <pc:chgData name="Immacolata Stizzo" userId="035bff08-02a6-4de2-87b6-c6ff3aa59e14" providerId="ADAL" clId="{71B0CAA8-B49B-4A2E-AC08-E884F1C3B3C6}" dt="2021-01-21T11:38:59.061" v="0" actId="2696"/>
        <pc:sldMasterMkLst>
          <pc:docMk/>
          <pc:sldMasterMk cId="986072720" sldId="2147483648"/>
        </pc:sldMasterMkLst>
        <pc:sldLayoutChg chg="del">
          <pc:chgData name="Immacolata Stizzo" userId="035bff08-02a6-4de2-87b6-c6ff3aa59e14" providerId="ADAL" clId="{71B0CAA8-B49B-4A2E-AC08-E884F1C3B3C6}" dt="2021-01-21T11:38:59.061" v="0" actId="2696"/>
          <pc:sldLayoutMkLst>
            <pc:docMk/>
            <pc:sldMasterMk cId="986072720" sldId="2147483648"/>
            <pc:sldLayoutMk cId="1473494194" sldId="2147483660"/>
          </pc:sldLayoutMkLst>
        </pc:sldLayoutChg>
      </pc:sldMasterChg>
    </pc:docChg>
  </pc:docChgLst>
  <pc:docChgLst>
    <pc:chgData name="Immacolata Stizzo" userId="035bff08-02a6-4de2-87b6-c6ff3aa59e14" providerId="ADAL" clId="{BCBA405C-F587-426E-BF57-0B8214A27B90}"/>
    <pc:docChg chg="modSld">
      <pc:chgData name="Immacolata Stizzo" userId="035bff08-02a6-4de2-87b6-c6ff3aa59e14" providerId="ADAL" clId="{BCBA405C-F587-426E-BF57-0B8214A27B90}" dt="2020-11-02T11:46:30.219" v="5" actId="403"/>
      <pc:docMkLst>
        <pc:docMk/>
      </pc:docMkLst>
      <pc:sldChg chg="modSp">
        <pc:chgData name="Immacolata Stizzo" userId="035bff08-02a6-4de2-87b6-c6ff3aa59e14" providerId="ADAL" clId="{BCBA405C-F587-426E-BF57-0B8214A27B90}" dt="2020-11-02T11:46:30.219" v="5" actId="403"/>
        <pc:sldMkLst>
          <pc:docMk/>
          <pc:sldMk cId="3424834472" sldId="256"/>
        </pc:sldMkLst>
        <pc:spChg chg="mod">
          <ac:chgData name="Immacolata Stizzo" userId="035bff08-02a6-4de2-87b6-c6ff3aa59e14" providerId="ADAL" clId="{BCBA405C-F587-426E-BF57-0B8214A27B90}" dt="2020-11-02T11:46:30.219" v="5" actId="403"/>
          <ac:spMkLst>
            <pc:docMk/>
            <pc:sldMk cId="3424834472" sldId="256"/>
            <ac:spMk id="5" creationId="{530FB01C-02D4-4233-8359-FB2B1F6E36C8}"/>
          </ac:spMkLst>
        </pc:spChg>
      </pc:sldChg>
      <pc:sldChg chg="modSp">
        <pc:chgData name="Immacolata Stizzo" userId="035bff08-02a6-4de2-87b6-c6ff3aa59e14" providerId="ADAL" clId="{BCBA405C-F587-426E-BF57-0B8214A27B90}" dt="2020-11-02T11:43:23.753" v="2" actId="1076"/>
        <pc:sldMkLst>
          <pc:docMk/>
          <pc:sldMk cId="3514301185" sldId="337"/>
        </pc:sldMkLst>
        <pc:spChg chg="mod">
          <ac:chgData name="Immacolata Stizzo" userId="035bff08-02a6-4de2-87b6-c6ff3aa59e14" providerId="ADAL" clId="{BCBA405C-F587-426E-BF57-0B8214A27B90}" dt="2020-11-02T11:43:23.753" v="2" actId="1076"/>
          <ac:spMkLst>
            <pc:docMk/>
            <pc:sldMk cId="3514301185" sldId="337"/>
            <ac:spMk id="128002" creationId="{00000000-0000-0000-0000-000000000000}"/>
          </ac:spMkLst>
        </pc:spChg>
      </pc:sldChg>
      <pc:sldChg chg="modSp">
        <pc:chgData name="Immacolata Stizzo" userId="035bff08-02a6-4de2-87b6-c6ff3aa59e14" providerId="ADAL" clId="{BCBA405C-F587-426E-BF57-0B8214A27B90}" dt="2020-11-02T11:43:15.426" v="1" actId="1076"/>
        <pc:sldMkLst>
          <pc:docMk/>
          <pc:sldMk cId="2150602360" sldId="338"/>
        </pc:sldMkLst>
        <pc:spChg chg="mod">
          <ac:chgData name="Immacolata Stizzo" userId="035bff08-02a6-4de2-87b6-c6ff3aa59e14" providerId="ADAL" clId="{BCBA405C-F587-426E-BF57-0B8214A27B90}" dt="2020-11-02T11:43:11.393" v="0" actId="1076"/>
          <ac:spMkLst>
            <pc:docMk/>
            <pc:sldMk cId="2150602360" sldId="338"/>
            <ac:spMk id="137218" creationId="{00000000-0000-0000-0000-000000000000}"/>
          </ac:spMkLst>
        </pc:spChg>
        <pc:grpChg chg="mod">
          <ac:chgData name="Immacolata Stizzo" userId="035bff08-02a6-4de2-87b6-c6ff3aa59e14" providerId="ADAL" clId="{BCBA405C-F587-426E-BF57-0B8214A27B90}" dt="2020-11-02T11:43:15.426" v="1" actId="1076"/>
          <ac:grpSpMkLst>
            <pc:docMk/>
            <pc:sldMk cId="2150602360" sldId="338"/>
            <ac:grpSpMk id="137219" creationId="{00000000-0000-0000-0000-000000000000}"/>
          </ac:grpSpMkLst>
        </pc:grpChg>
        <pc:grpChg chg="mod">
          <ac:chgData name="Immacolata Stizzo" userId="035bff08-02a6-4de2-87b6-c6ff3aa59e14" providerId="ADAL" clId="{BCBA405C-F587-426E-BF57-0B8214A27B90}" dt="2020-11-02T11:43:15.426" v="1" actId="1076"/>
          <ac:grpSpMkLst>
            <pc:docMk/>
            <pc:sldMk cId="2150602360" sldId="338"/>
            <ac:grpSpMk id="137221" creationId="{00000000-0000-0000-0000-000000000000}"/>
          </ac:grpSpMkLst>
        </pc:grpChg>
        <pc:grpChg chg="mod">
          <ac:chgData name="Immacolata Stizzo" userId="035bff08-02a6-4de2-87b6-c6ff3aa59e14" providerId="ADAL" clId="{BCBA405C-F587-426E-BF57-0B8214A27B90}" dt="2020-11-02T11:43:15.426" v="1" actId="1076"/>
          <ac:grpSpMkLst>
            <pc:docMk/>
            <pc:sldMk cId="2150602360" sldId="338"/>
            <ac:grpSpMk id="137224" creationId="{00000000-0000-0000-0000-000000000000}"/>
          </ac:grpSpMkLst>
        </pc:grpChg>
        <pc:grpChg chg="mod">
          <ac:chgData name="Immacolata Stizzo" userId="035bff08-02a6-4de2-87b6-c6ff3aa59e14" providerId="ADAL" clId="{BCBA405C-F587-426E-BF57-0B8214A27B90}" dt="2020-11-02T11:43:15.426" v="1" actId="1076"/>
          <ac:grpSpMkLst>
            <pc:docMk/>
            <pc:sldMk cId="2150602360" sldId="338"/>
            <ac:grpSpMk id="137227" creationId="{00000000-0000-0000-0000-000000000000}"/>
          </ac:grpSpMkLst>
        </pc:grpChg>
        <pc:grpChg chg="mod">
          <ac:chgData name="Immacolata Stizzo" userId="035bff08-02a6-4de2-87b6-c6ff3aa59e14" providerId="ADAL" clId="{BCBA405C-F587-426E-BF57-0B8214A27B90}" dt="2020-11-02T11:43:15.426" v="1" actId="1076"/>
          <ac:grpSpMkLst>
            <pc:docMk/>
            <pc:sldMk cId="2150602360" sldId="338"/>
            <ac:grpSpMk id="137230" creationId="{00000000-0000-0000-0000-000000000000}"/>
          </ac:grpSpMkLst>
        </pc:grpChg>
        <pc:grpChg chg="mod">
          <ac:chgData name="Immacolata Stizzo" userId="035bff08-02a6-4de2-87b6-c6ff3aa59e14" providerId="ADAL" clId="{BCBA405C-F587-426E-BF57-0B8214A27B90}" dt="2020-11-02T11:43:15.426" v="1" actId="1076"/>
          <ac:grpSpMkLst>
            <pc:docMk/>
            <pc:sldMk cId="2150602360" sldId="338"/>
            <ac:grpSpMk id="137233" creationId="{00000000-0000-0000-0000-000000000000}"/>
          </ac:grpSpMkLst>
        </pc:grpChg>
        <pc:grpChg chg="mod">
          <ac:chgData name="Immacolata Stizzo" userId="035bff08-02a6-4de2-87b6-c6ff3aa59e14" providerId="ADAL" clId="{BCBA405C-F587-426E-BF57-0B8214A27B90}" dt="2020-11-02T11:43:15.426" v="1" actId="1076"/>
          <ac:grpSpMkLst>
            <pc:docMk/>
            <pc:sldMk cId="2150602360" sldId="338"/>
            <ac:grpSpMk id="137236" creationId="{00000000-0000-0000-0000-000000000000}"/>
          </ac:grpSpMkLst>
        </pc:grpChg>
        <pc:grpChg chg="mod">
          <ac:chgData name="Immacolata Stizzo" userId="035bff08-02a6-4de2-87b6-c6ff3aa59e14" providerId="ADAL" clId="{BCBA405C-F587-426E-BF57-0B8214A27B90}" dt="2020-11-02T11:43:15.426" v="1" actId="1076"/>
          <ac:grpSpMkLst>
            <pc:docMk/>
            <pc:sldMk cId="2150602360" sldId="338"/>
            <ac:grpSpMk id="137239" creationId="{00000000-0000-0000-0000-000000000000}"/>
          </ac:grpSpMkLst>
        </pc:grpChg>
        <pc:grpChg chg="mod">
          <ac:chgData name="Immacolata Stizzo" userId="035bff08-02a6-4de2-87b6-c6ff3aa59e14" providerId="ADAL" clId="{BCBA405C-F587-426E-BF57-0B8214A27B90}" dt="2020-11-02T11:43:15.426" v="1" actId="1076"/>
          <ac:grpSpMkLst>
            <pc:docMk/>
            <pc:sldMk cId="2150602360" sldId="338"/>
            <ac:grpSpMk id="137242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0E940-6E63-824D-B7E0-07D56C8B6C2C}" type="datetimeFigureOut">
              <a:rPr lang="it-IT" smtClean="0"/>
              <a:t>19/03/2021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CFC74-385D-CF4A-8C00-DB090A5163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169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CFC74-385D-CF4A-8C00-DB090A516387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31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317531" y="248194"/>
            <a:ext cx="6369269" cy="579496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00" b="1" i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F250-EF65-994E-AF85-1106879206A7}" type="datetimeFigureOut">
              <a:rPr lang="it-IT" smtClean="0"/>
              <a:t>19/03/2021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1500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F250-EF65-994E-AF85-1106879206A7}" type="datetimeFigureOut">
              <a:rPr lang="it-IT" smtClean="0"/>
              <a:t>19/03/2021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>
            <a:off x="2317531" y="186805"/>
            <a:ext cx="6369269" cy="64088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00" b="1" i="1">
                <a:solidFill>
                  <a:srgbClr val="C00000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192864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0DF88-061F-9A43-8784-8208AB51FBE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6299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199" y="205979"/>
            <a:ext cx="7677807" cy="4192603"/>
          </a:xfrm>
        </p:spPr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F250-EF65-994E-AF85-1106879206A7}" type="datetimeFigureOut">
              <a:rPr lang="it-IT" smtClean="0"/>
              <a:t>19/03/2021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250DF88-061F-9A43-8784-8208AB51FBE9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 rot="5400000">
            <a:off x="6472258" y="1981838"/>
            <a:ext cx="4192602" cy="64088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00" b="1" i="1">
                <a:solidFill>
                  <a:schemeClr val="accent3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419500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F250-EF65-994E-AF85-1106879206A7}" type="datetimeFigureOut">
              <a:rPr lang="it-IT" smtClean="0"/>
              <a:t>19/03/2021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>
            <a:off x="2317531" y="186805"/>
            <a:ext cx="6369269" cy="64088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00" b="1" i="1">
                <a:solidFill>
                  <a:srgbClr val="C00000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192864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0DF88-061F-9A43-8784-8208AB51FBE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238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F250-EF65-994E-AF85-1106879206A7}" type="datetimeFigureOut">
              <a:rPr lang="it-IT" smtClean="0"/>
              <a:t>19/03/2021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Titolo 1"/>
          <p:cNvSpPr txBox="1">
            <a:spLocks/>
          </p:cNvSpPr>
          <p:nvPr userDrawn="1"/>
        </p:nvSpPr>
        <p:spPr>
          <a:xfrm>
            <a:off x="2317531" y="186805"/>
            <a:ext cx="6369269" cy="640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342900" rtl="0" eaLnBrk="1" latinLnBrk="0" hangingPunct="1">
              <a:spcBef>
                <a:spcPct val="0"/>
              </a:spcBef>
              <a:buNone/>
              <a:defRPr sz="1800" b="1" i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C00000"/>
                </a:solidFill>
              </a:rPr>
              <a:t>Fare clic per modificare stile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192864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0DF88-061F-9A43-8784-8208AB51FBE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0937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35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35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F250-EF65-994E-AF85-1106879206A7}" type="datetimeFigureOut">
              <a:rPr lang="it-IT" smtClean="0"/>
              <a:t>19/03/2021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ctrTitle"/>
          </p:nvPr>
        </p:nvSpPr>
        <p:spPr>
          <a:xfrm>
            <a:off x="2317531" y="186805"/>
            <a:ext cx="6369269" cy="64088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00" b="1" i="1">
                <a:solidFill>
                  <a:srgbClr val="C00000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192864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0DF88-061F-9A43-8784-8208AB51FBE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1240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35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35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F250-EF65-994E-AF85-1106879206A7}" type="datetimeFigureOut">
              <a:rPr lang="it-IT" smtClean="0"/>
              <a:t>19/03/2021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2317531" y="186805"/>
            <a:ext cx="6369269" cy="64088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00" b="1" i="1">
                <a:solidFill>
                  <a:srgbClr val="C00000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192864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0DF88-061F-9A43-8784-8208AB51FBE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222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F250-EF65-994E-AF85-1106879206A7}" type="datetimeFigureOut">
              <a:rPr lang="it-IT" smtClean="0"/>
              <a:t>19/03/2021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192864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0DF88-061F-9A43-8784-8208AB51FBE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3901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F250-EF65-994E-AF85-1106879206A7}" type="datetimeFigureOut">
              <a:rPr lang="it-IT" smtClean="0"/>
              <a:t>19/03/2021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192864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0DF88-061F-9A43-8784-8208AB51FBE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369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5952"/>
            <a:ext cx="3008313" cy="348500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1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860772"/>
            <a:ext cx="3008313" cy="2733851"/>
          </a:xfrm>
        </p:spPr>
        <p:txBody>
          <a:bodyPr/>
          <a:lstStyle>
            <a:lvl1pPr marL="0" indent="0"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F250-EF65-994E-AF85-1106879206A7}" type="datetimeFigureOut">
              <a:rPr lang="it-IT" smtClean="0"/>
              <a:t>19/03/2021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192864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0DF88-061F-9A43-8784-8208AB51FBE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2057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F250-EF65-994E-AF85-1106879206A7}" type="datetimeFigureOut">
              <a:rPr lang="it-IT" smtClean="0"/>
              <a:t>19/03/2021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192864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0DF88-061F-9A43-8784-8208AB51FBE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689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7620"/>
            <a:ext cx="9144000" cy="5135880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147440" y="205979"/>
            <a:ext cx="353935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EF250-EF65-994E-AF85-1106879206A7}" type="datetimeFigureOut">
              <a:rPr lang="it-IT" smtClean="0"/>
              <a:t>19/03/2021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1928648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0DF88-061F-9A43-8784-8208AB51FBE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607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14"/>
            <a:ext cx="9143997" cy="5142584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530FB01C-02D4-4233-8359-FB2B1F6E3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8391" y="1850066"/>
            <a:ext cx="2517989" cy="1551084"/>
          </a:xfrm>
        </p:spPr>
        <p:txBody>
          <a:bodyPr>
            <a:normAutofit/>
          </a:bodyPr>
          <a:lstStyle/>
          <a:p>
            <a:r>
              <a:rPr lang="it-IT" sz="2700" dirty="0">
                <a:solidFill>
                  <a:schemeClr val="bg1"/>
                </a:solidFill>
              </a:rPr>
              <a:t>Centro Studi Formazione e Lavoro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834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3F62100E-9512-4D6E-9D18-D77F12EC891A}"/>
              </a:ext>
            </a:extLst>
          </p:cNvPr>
          <p:cNvSpPr/>
          <p:nvPr/>
        </p:nvSpPr>
        <p:spPr>
          <a:xfrm>
            <a:off x="398721" y="995244"/>
            <a:ext cx="834655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283579"/>
                </a:solidFill>
                <a:latin typeface="D-DIN"/>
              </a:rPr>
              <a:t>Le agevolazioni: </a:t>
            </a:r>
          </a:p>
          <a:p>
            <a:pPr>
              <a:buClr>
                <a:srgbClr val="0070C0"/>
              </a:buClr>
            </a:pPr>
            <a:r>
              <a:rPr lang="it-IT" b="1" dirty="0">
                <a:solidFill>
                  <a:srgbClr val="283579"/>
                </a:solidFill>
                <a:latin typeface="D-DIN"/>
              </a:rPr>
              <a:t> </a:t>
            </a:r>
            <a:endParaRPr lang="it-IT" sz="1400" dirty="0">
              <a:solidFill>
                <a:srgbClr val="333333"/>
              </a:solidFill>
              <a:latin typeface="Titillium Web"/>
            </a:endParaRPr>
          </a:p>
          <a:p>
            <a:pPr>
              <a:buClr>
                <a:srgbClr val="0070C0"/>
              </a:buClr>
            </a:pPr>
            <a:endParaRPr lang="it-IT" sz="1400" b="0" i="0" dirty="0">
              <a:solidFill>
                <a:srgbClr val="333333"/>
              </a:solidFill>
              <a:effectLst/>
              <a:latin typeface="Titillium Web"/>
            </a:endParaRPr>
          </a:p>
          <a:p>
            <a:pPr>
              <a:buClr>
                <a:srgbClr val="0070C0"/>
              </a:buClr>
            </a:pPr>
            <a:endParaRPr lang="it-IT" sz="1400" b="0" i="0" dirty="0">
              <a:solidFill>
                <a:srgbClr val="333333"/>
              </a:solidFill>
              <a:effectLst/>
              <a:latin typeface="Titillium Web"/>
            </a:endParaRPr>
          </a:p>
          <a:p>
            <a:pPr>
              <a:buClr>
                <a:srgbClr val="0070C0"/>
              </a:buClr>
            </a:pPr>
            <a:endParaRPr lang="it-IT" sz="1400" b="0" i="0" dirty="0">
              <a:solidFill>
                <a:srgbClr val="333333"/>
              </a:solidFill>
              <a:effectLst/>
              <a:latin typeface="Titillium Web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it-IT" sz="14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</p:txBody>
      </p:sp>
      <p:graphicFrame>
        <p:nvGraphicFramePr>
          <p:cNvPr id="7" name="Tabella 7">
            <a:extLst>
              <a:ext uri="{FF2B5EF4-FFF2-40B4-BE49-F238E27FC236}">
                <a16:creationId xmlns:a16="http://schemas.microsoft.com/office/drawing/2014/main" id="{085F8800-FD68-4EDF-BA8D-AFA28C335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667553"/>
              </p:ext>
            </p:extLst>
          </p:nvPr>
        </p:nvGraphicFramePr>
        <p:xfrm>
          <a:off x="1151861" y="1451611"/>
          <a:ext cx="6096000" cy="1821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53704475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96246905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23054773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49771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Dimensione Azienda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% Agevolazione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Lavoratori svantaggiati o molto svantaggiati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Limite max annuale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896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Piccola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50%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it-IT" b="1" dirty="0"/>
                    </a:p>
                    <a:p>
                      <a:pPr algn="ctr"/>
                      <a:endParaRPr lang="it-IT" b="1" dirty="0"/>
                    </a:p>
                    <a:p>
                      <a:pPr algn="ctr"/>
                      <a:r>
                        <a:rPr lang="it-IT" b="1" dirty="0"/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300.000 €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483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40%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250.000 €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157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Grande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30%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250.000 €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71772"/>
                  </a:ext>
                </a:extLst>
              </a:tr>
            </a:tbl>
          </a:graphicData>
        </a:graphic>
      </p:graphicFrame>
      <p:sp>
        <p:nvSpPr>
          <p:cNvPr id="8" name="Rettangolo 7">
            <a:extLst>
              <a:ext uri="{FF2B5EF4-FFF2-40B4-BE49-F238E27FC236}">
                <a16:creationId xmlns:a16="http://schemas.microsoft.com/office/drawing/2014/main" id="{77AE6E53-39B1-46C3-A02C-963B7AE60BC7}"/>
              </a:ext>
            </a:extLst>
          </p:cNvPr>
          <p:cNvSpPr/>
          <p:nvPr/>
        </p:nvSpPr>
        <p:spPr>
          <a:xfrm>
            <a:off x="653903" y="3676795"/>
            <a:ext cx="70919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endParaRPr lang="it-IT" sz="1400" b="0" i="0" dirty="0">
              <a:solidFill>
                <a:srgbClr val="333333"/>
              </a:solidFill>
              <a:effectLst/>
              <a:latin typeface="Titillium Web"/>
            </a:endParaRPr>
          </a:p>
          <a:p>
            <a:pPr>
              <a:buClr>
                <a:srgbClr val="0070C0"/>
              </a:buClr>
            </a:pPr>
            <a:endParaRPr lang="it-IT" sz="1400" b="0" i="0" dirty="0">
              <a:solidFill>
                <a:srgbClr val="333333"/>
              </a:solidFill>
              <a:effectLst/>
              <a:latin typeface="Titillium Web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it-IT" sz="14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2486E58-73D7-4620-B1F9-1240BBE20354}"/>
              </a:ext>
            </a:extLst>
          </p:cNvPr>
          <p:cNvSpPr/>
          <p:nvPr/>
        </p:nvSpPr>
        <p:spPr>
          <a:xfrm>
            <a:off x="781493" y="3374766"/>
            <a:ext cx="70919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70C0"/>
              </a:buClr>
            </a:pPr>
            <a:r>
              <a:rPr lang="it-IT" sz="1400" b="0" i="0" dirty="0">
                <a:solidFill>
                  <a:srgbClr val="333333"/>
                </a:solidFill>
                <a:effectLst/>
                <a:latin typeface="Titillium Web"/>
              </a:rPr>
              <a:t>La misura del credito d’imposta è aumentata per tutte le imprese, fermo restando i limiti massimi annuali, al 60% nel caso in cui i destinatari della formazione ammissibile rientrino nelle categorie dei lavoratori dipendenti svantaggiati o molto svantaggiati come definite dal decreto del Ministro del lavoro e delle politiche sociali del 17 ottobre 2017.</a:t>
            </a:r>
            <a:endParaRPr lang="it-IT" sz="1000" dirty="0">
              <a:solidFill>
                <a:srgbClr val="3D3C3B"/>
              </a:solidFill>
              <a:latin typeface="SourceSansVariable-Roman"/>
            </a:endParaRPr>
          </a:p>
        </p:txBody>
      </p:sp>
    </p:spTree>
    <p:extLst>
      <p:ext uri="{BB962C8B-B14F-4D97-AF65-F5344CB8AC3E}">
        <p14:creationId xmlns:p14="http://schemas.microsoft.com/office/powerpoint/2010/main" val="321741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31545B31-70F7-4D36-A21E-4460201B39F2}"/>
              </a:ext>
            </a:extLst>
          </p:cNvPr>
          <p:cNvSpPr/>
          <p:nvPr/>
        </p:nvSpPr>
        <p:spPr>
          <a:xfrm>
            <a:off x="513633" y="1019294"/>
            <a:ext cx="811455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283579"/>
                </a:solidFill>
                <a:latin typeface="D-DIN"/>
              </a:rPr>
              <a:t>Adempimenti obbligatori: </a:t>
            </a:r>
          </a:p>
          <a:p>
            <a:endParaRPr lang="it-IT" b="1" dirty="0">
              <a:solidFill>
                <a:srgbClr val="283579"/>
              </a:solidFill>
              <a:latin typeface="D-DIN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it-IT" sz="1400" b="1" i="0" dirty="0">
                <a:solidFill>
                  <a:schemeClr val="accent1">
                    <a:lumMod val="50000"/>
                  </a:schemeClr>
                </a:solidFill>
                <a:effectLst/>
                <a:latin typeface="Titillium Web"/>
              </a:rPr>
              <a:t>Certificazione della documentazione contabile</a:t>
            </a:r>
            <a:r>
              <a:rPr lang="it-IT" sz="1400" dirty="0">
                <a:solidFill>
                  <a:srgbClr val="333333"/>
                </a:solidFill>
                <a:latin typeface="Titillium Web"/>
              </a:rPr>
              <a:t> rilasciata da un revisore legale dei conti (se presente dal collegio sindacale) che attesti l’effettivo sostenimento delle spese ammissibili e la corrispondenza delle stesse alla documentazione contabile </a:t>
            </a:r>
            <a:endParaRPr lang="it-IT" sz="1400" b="0" i="0" dirty="0">
              <a:solidFill>
                <a:srgbClr val="333333"/>
              </a:solidFill>
              <a:effectLst/>
              <a:latin typeface="Titillium Web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it-IT" sz="1400" b="0" i="0" dirty="0">
              <a:solidFill>
                <a:srgbClr val="333333"/>
              </a:solidFill>
              <a:effectLst/>
              <a:latin typeface="Titillium Web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it-IT" sz="1400" b="0" i="0" dirty="0">
                <a:solidFill>
                  <a:srgbClr val="333333"/>
                </a:solidFill>
                <a:effectLst/>
                <a:latin typeface="Titillium Web"/>
              </a:rPr>
              <a:t>Conservazione di: 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it-IT" sz="1400" b="0" i="0" dirty="0">
                <a:solidFill>
                  <a:srgbClr val="333333"/>
                </a:solidFill>
                <a:effectLst/>
                <a:latin typeface="Titillium Web"/>
              </a:rPr>
              <a:t>Relazione che illustri le modalità e i contenuti delle attività di formazione svolta;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rgbClr val="333333"/>
                </a:solidFill>
                <a:latin typeface="Titillium Web"/>
              </a:rPr>
              <a:t>Registri nominativi di svolgimento delle attività formative sottoscritte congiuntamente dal personale discendente, docente o dal soggetto formatore esterno;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it-IT" sz="1400" dirty="0" err="1">
                <a:solidFill>
                  <a:srgbClr val="333333"/>
                </a:solidFill>
                <a:latin typeface="Titillium Web"/>
              </a:rPr>
              <a:t>Lul</a:t>
            </a:r>
            <a:r>
              <a:rPr lang="it-IT" sz="1400" dirty="0">
                <a:solidFill>
                  <a:srgbClr val="333333"/>
                </a:solidFill>
                <a:latin typeface="Titillium Web"/>
              </a:rPr>
              <a:t> allineati con i registri;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it-IT" sz="1400" b="0" i="0" dirty="0">
                <a:solidFill>
                  <a:srgbClr val="333333"/>
                </a:solidFill>
                <a:effectLst/>
                <a:latin typeface="Titillium Web"/>
              </a:rPr>
              <a:t>Documentazione contabile amministrativa idonea a dimostrare la corretta determinazione del beneficio (buste paga, quietanze F24, ricevute di bonifico)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it-IT" sz="1400" b="0" i="0" dirty="0">
              <a:solidFill>
                <a:srgbClr val="333333"/>
              </a:solidFill>
              <a:effectLst/>
              <a:latin typeface="Titillium Web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tillium Web"/>
                <a:ea typeface="+mn-ea"/>
                <a:cs typeface="+mn-cs"/>
              </a:rPr>
              <a:t>Comunicazione al Ministero dello Sviluppo Economico</a:t>
            </a:r>
            <a:endParaRPr lang="it-IT" sz="1400" b="1" i="0" dirty="0">
              <a:solidFill>
                <a:schemeClr val="accent1">
                  <a:lumMod val="50000"/>
                </a:schemeClr>
              </a:solidFill>
              <a:effectLst/>
              <a:latin typeface="Titillium Web"/>
            </a:endParaRPr>
          </a:p>
          <a:p>
            <a:endParaRPr lang="it-IT" sz="14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</p:txBody>
      </p:sp>
    </p:spTree>
    <p:extLst>
      <p:ext uri="{BB962C8B-B14F-4D97-AF65-F5344CB8AC3E}">
        <p14:creationId xmlns:p14="http://schemas.microsoft.com/office/powerpoint/2010/main" val="516212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9E466EC7-7CD4-4F1F-86BF-0393688C4B74}"/>
              </a:ext>
            </a:extLst>
          </p:cNvPr>
          <p:cNvSpPr/>
          <p:nvPr/>
        </p:nvSpPr>
        <p:spPr>
          <a:xfrm>
            <a:off x="513633" y="1124890"/>
            <a:ext cx="8114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283579"/>
                </a:solidFill>
                <a:latin typeface="D-DIN"/>
              </a:rPr>
              <a:t>Utilizzo del credito: </a:t>
            </a:r>
          </a:p>
          <a:p>
            <a:endParaRPr lang="it-IT" b="1" dirty="0">
              <a:solidFill>
                <a:srgbClr val="283579"/>
              </a:solidFill>
              <a:latin typeface="D-DIN"/>
            </a:endParaRPr>
          </a:p>
          <a:p>
            <a:pPr>
              <a:buClr>
                <a:srgbClr val="0070C0"/>
              </a:buClr>
            </a:pPr>
            <a:r>
              <a:rPr lang="it-IT" sz="1400" dirty="0">
                <a:solidFill>
                  <a:srgbClr val="333333"/>
                </a:solidFill>
                <a:latin typeface="Titillium Web"/>
              </a:rPr>
              <a:t>Il credito di imposta spettante è utilizzabile: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it-IT" sz="1400" b="0" i="0" dirty="0">
              <a:solidFill>
                <a:srgbClr val="333333"/>
              </a:solidFill>
              <a:effectLst/>
              <a:latin typeface="Titillium Web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tillium Web"/>
                <a:ea typeface="+mn-ea"/>
                <a:cs typeface="+mn-cs"/>
              </a:rPr>
              <a:t>Esclusivamente in compensazione </a:t>
            </a:r>
            <a:r>
              <a:rPr lang="it-IT" sz="1400" dirty="0">
                <a:solidFill>
                  <a:srgbClr val="333333"/>
                </a:solidFill>
                <a:latin typeface="Titillium Web"/>
              </a:rPr>
              <a:t>(imposte erariali o previdenziali: </a:t>
            </a:r>
            <a:r>
              <a:rPr lang="it-IT" sz="1400" dirty="0" err="1">
                <a:solidFill>
                  <a:srgbClr val="333333"/>
                </a:solidFill>
                <a:latin typeface="Titillium Web"/>
              </a:rPr>
              <a:t>irpef</a:t>
            </a:r>
            <a:r>
              <a:rPr lang="it-IT" sz="1400" dirty="0">
                <a:solidFill>
                  <a:srgbClr val="333333"/>
                </a:solidFill>
                <a:latin typeface="Titillium Web"/>
              </a:rPr>
              <a:t>, iva, dm10, </a:t>
            </a:r>
            <a:r>
              <a:rPr lang="it-IT" sz="1400" dirty="0" err="1">
                <a:solidFill>
                  <a:srgbClr val="333333"/>
                </a:solidFill>
                <a:latin typeface="Titillium Web"/>
              </a:rPr>
              <a:t>las</a:t>
            </a:r>
            <a:r>
              <a:rPr lang="it-IT" sz="1400" dirty="0">
                <a:solidFill>
                  <a:srgbClr val="333333"/>
                </a:solidFill>
                <a:latin typeface="Titillium Web"/>
              </a:rPr>
              <a:t>…)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tillium Web"/>
                <a:ea typeface="+mn-ea"/>
                <a:cs typeface="+mn-cs"/>
              </a:rPr>
              <a:t>mediante modello F24;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tabLst/>
              <a:defRPr/>
            </a:pP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tillium Web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Titillium Web"/>
              </a:rPr>
              <a:t>A decorrere dal periodo di imposta successivo a quello di maturazione;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tabLst/>
              <a:defRPr/>
            </a:pPr>
            <a:endParaRPr lang="it-IT" sz="1400" b="1" dirty="0">
              <a:solidFill>
                <a:schemeClr val="accent1">
                  <a:lumMod val="50000"/>
                </a:schemeClr>
              </a:solidFill>
              <a:latin typeface="Titillium Web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Titillium Web"/>
              </a:rPr>
              <a:t>Subordinatamente all’avvenuto adempimento degli obblighi di certificazione previsti;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lang="it-IT" sz="1400" b="1" i="0" dirty="0">
              <a:solidFill>
                <a:schemeClr val="accent1">
                  <a:lumMod val="50000"/>
                </a:schemeClr>
              </a:solidFill>
              <a:effectLst/>
              <a:latin typeface="Titillium Web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tabLst/>
              <a:defRPr/>
            </a:pPr>
            <a:r>
              <a:rPr lang="it-IT" sz="1400" dirty="0">
                <a:solidFill>
                  <a:srgbClr val="333333"/>
                </a:solidFill>
                <a:latin typeface="Titillium Web"/>
              </a:rPr>
              <a:t>Il credito di imposta maturato non può essere ceduto o trasferito. 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it-IT" sz="14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</p:txBody>
      </p:sp>
    </p:spTree>
    <p:extLst>
      <p:ext uri="{BB962C8B-B14F-4D97-AF65-F5344CB8AC3E}">
        <p14:creationId xmlns:p14="http://schemas.microsoft.com/office/powerpoint/2010/main" val="2590279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66690F39-A347-4417-BFF6-B7FA402605C5}"/>
              </a:ext>
            </a:extLst>
          </p:cNvPr>
          <p:cNvSpPr/>
          <p:nvPr/>
        </p:nvSpPr>
        <p:spPr>
          <a:xfrm>
            <a:off x="513633" y="1107568"/>
            <a:ext cx="811455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283579"/>
                </a:solidFill>
                <a:latin typeface="D-DIN"/>
              </a:rPr>
              <a:t>Cumulabilità con altre misure: </a:t>
            </a:r>
          </a:p>
          <a:p>
            <a:endParaRPr lang="it-IT" b="1" dirty="0">
              <a:solidFill>
                <a:srgbClr val="283579"/>
              </a:solidFill>
              <a:latin typeface="D-DIN"/>
            </a:endParaRPr>
          </a:p>
          <a:p>
            <a:pPr>
              <a:buClr>
                <a:srgbClr val="0070C0"/>
              </a:buClr>
            </a:pPr>
            <a:r>
              <a:rPr lang="it-IT" sz="1400" dirty="0">
                <a:solidFill>
                  <a:srgbClr val="3D3C3B"/>
                </a:solidFill>
                <a:latin typeface="SourceSansVariable-Roman"/>
              </a:rPr>
              <a:t>Il credito di imposta Formazione 4.0 è compatibile con i Piani Formativi finanziati dai Fondi Interprofessionali a condizione che:</a:t>
            </a:r>
          </a:p>
          <a:p>
            <a:pPr>
              <a:buClr>
                <a:srgbClr val="0070C0"/>
              </a:buClr>
            </a:pPr>
            <a:endParaRPr lang="it-IT" sz="1400" dirty="0">
              <a:solidFill>
                <a:srgbClr val="3D3C3B"/>
              </a:solidFill>
              <a:latin typeface="SourceSansVariable-Roman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it-IT" sz="1400" dirty="0">
                <a:solidFill>
                  <a:srgbClr val="3D3C3B"/>
                </a:solidFill>
                <a:latin typeface="SourceSansVariable-Roman"/>
              </a:rPr>
              <a:t> Le aziende ne abbiano beneficiato ai sensi del Regolamento de </a:t>
            </a:r>
            <a:r>
              <a:rPr lang="it-IT" sz="1400" dirty="0" err="1">
                <a:solidFill>
                  <a:srgbClr val="3D3C3B"/>
                </a:solidFill>
                <a:latin typeface="SourceSansVariable-Roman"/>
              </a:rPr>
              <a:t>minimis</a:t>
            </a:r>
            <a:r>
              <a:rPr lang="it-IT" sz="1400" dirty="0">
                <a:solidFill>
                  <a:srgbClr val="3D3C3B"/>
                </a:solidFill>
                <a:latin typeface="SourceSansVariable-Roman"/>
              </a:rPr>
              <a:t> (Reg. 1407/2013);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tabLst/>
              <a:defRPr/>
            </a:pPr>
            <a:endParaRPr lang="it-IT" sz="1400" dirty="0">
              <a:solidFill>
                <a:srgbClr val="3D3C3B"/>
              </a:solidFill>
              <a:latin typeface="SourceSansVariable-Roman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it-IT" sz="1400" dirty="0">
                <a:solidFill>
                  <a:srgbClr val="3D3C3B"/>
                </a:solidFill>
                <a:latin typeface="SourceSansVariable-Roman"/>
              </a:rPr>
              <a:t>Le materie oggetto della formazione siano coerenti con quelle individuate dal Piano Nazionale Industria 4.0</a:t>
            </a: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A84584E-82C3-4A02-BE1E-634CDA5AD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977" y="3861186"/>
            <a:ext cx="1127819" cy="65037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C084E57-83EA-4217-B03B-E0339BA36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33" y="3734348"/>
            <a:ext cx="1641401" cy="90405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9080B29-CBF7-4CE5-AA67-8BEEEF323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739" y="3734348"/>
            <a:ext cx="2739555" cy="90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25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6CD03D27-B4F8-41ED-989E-32676895B926}"/>
              </a:ext>
            </a:extLst>
          </p:cNvPr>
          <p:cNvSpPr/>
          <p:nvPr/>
        </p:nvSpPr>
        <p:spPr>
          <a:xfrm>
            <a:off x="513633" y="995698"/>
            <a:ext cx="8114552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283579"/>
                </a:solidFill>
                <a:latin typeface="D-DIN"/>
              </a:rPr>
              <a:t>Calcolo del credito di imposta:</a:t>
            </a:r>
          </a:p>
          <a:p>
            <a:r>
              <a:rPr lang="it-IT" sz="1400" dirty="0">
                <a:solidFill>
                  <a:srgbClr val="3D3C3B"/>
                </a:solidFill>
                <a:latin typeface="SourceSansVariable-Roman"/>
              </a:rPr>
              <a:t>Considerando, a titolo esemplificativo, quale unica spesa ammissibile il costo lordo</a:t>
            </a:r>
            <a:r>
              <a:rPr lang="it-IT" sz="1400" b="0" i="0" dirty="0">
                <a:solidFill>
                  <a:srgbClr val="333333"/>
                </a:solidFill>
                <a:effectLst/>
                <a:latin typeface="Titillium Web"/>
              </a:rPr>
              <a:t> aziendale dei dipendenti riferito alle ore dedicate ai corsi, l</a:t>
            </a:r>
            <a:r>
              <a:rPr lang="it-IT" sz="1400" dirty="0">
                <a:solidFill>
                  <a:srgbClr val="333333"/>
                </a:solidFill>
                <a:latin typeface="Titillium Web"/>
              </a:rPr>
              <a:t>’investimento complessivo sul quale calcolare la percentuale del credito maturato sarà dato da:</a:t>
            </a:r>
          </a:p>
          <a:p>
            <a:pPr algn="ctr">
              <a:lnSpc>
                <a:spcPct val="150000"/>
              </a:lnSpc>
            </a:pPr>
            <a:r>
              <a:rPr lang="it-IT" sz="1400" b="1" dirty="0" err="1">
                <a:solidFill>
                  <a:srgbClr val="283579"/>
                </a:solidFill>
                <a:latin typeface="D-DIN"/>
              </a:rPr>
              <a:t>Num</a:t>
            </a:r>
            <a:r>
              <a:rPr lang="it-IT" sz="1400" b="1" dirty="0">
                <a:solidFill>
                  <a:srgbClr val="283579"/>
                </a:solidFill>
                <a:latin typeface="D-DIN"/>
              </a:rPr>
              <a:t>. Dipendenti in formazione x Costo orario Lordo dipendente x Ore di formazione </a:t>
            </a:r>
          </a:p>
          <a:p>
            <a:endParaRPr lang="it-IT" sz="1400" dirty="0">
              <a:solidFill>
                <a:srgbClr val="3D3C3B"/>
              </a:solidFill>
              <a:latin typeface="SourceSansVariable-Roman"/>
            </a:endParaRPr>
          </a:p>
          <a:p>
            <a:endParaRPr lang="it-IT" b="1" dirty="0">
              <a:solidFill>
                <a:srgbClr val="283579"/>
              </a:solidFill>
              <a:latin typeface="D-DIN"/>
            </a:endParaRPr>
          </a:p>
          <a:p>
            <a:endParaRPr lang="it-IT" sz="1000" b="1" dirty="0">
              <a:solidFill>
                <a:srgbClr val="283579"/>
              </a:solidFill>
              <a:latin typeface="D-DIN"/>
            </a:endParaRPr>
          </a:p>
          <a:p>
            <a:endParaRPr lang="it-IT" sz="1000" b="1" dirty="0">
              <a:solidFill>
                <a:srgbClr val="283579"/>
              </a:solidFill>
              <a:latin typeface="D-DIN"/>
            </a:endParaRPr>
          </a:p>
          <a:p>
            <a:endParaRPr lang="it-IT" sz="1000" b="1" dirty="0">
              <a:solidFill>
                <a:srgbClr val="283579"/>
              </a:solidFill>
              <a:latin typeface="D-DIN"/>
            </a:endParaRPr>
          </a:p>
          <a:p>
            <a:endParaRPr lang="it-IT" sz="1000" b="1" dirty="0">
              <a:solidFill>
                <a:srgbClr val="283579"/>
              </a:solidFill>
              <a:latin typeface="D-DIN"/>
            </a:endParaRPr>
          </a:p>
          <a:p>
            <a:r>
              <a:rPr lang="it-IT" sz="1400" dirty="0">
                <a:solidFill>
                  <a:srgbClr val="333333"/>
                </a:solidFill>
                <a:latin typeface="Titillium Web"/>
              </a:rPr>
              <a:t>Il credito di imposta maturato in relazione alla dimensione dell’azienda sarà pari a : </a:t>
            </a:r>
          </a:p>
          <a:p>
            <a:endParaRPr lang="it-IT" sz="1000" b="1" dirty="0">
              <a:solidFill>
                <a:srgbClr val="283579"/>
              </a:solidFill>
              <a:latin typeface="D-DI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</p:txBody>
      </p:sp>
      <p:graphicFrame>
        <p:nvGraphicFramePr>
          <p:cNvPr id="7" name="Tabella 7">
            <a:extLst>
              <a:ext uri="{FF2B5EF4-FFF2-40B4-BE49-F238E27FC236}">
                <a16:creationId xmlns:a16="http://schemas.microsoft.com/office/drawing/2014/main" id="{F2B1B2BE-FA61-4953-A5D9-9B0D65218A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932145"/>
              </p:ext>
            </p:extLst>
          </p:nvPr>
        </p:nvGraphicFramePr>
        <p:xfrm>
          <a:off x="637815" y="2344826"/>
          <a:ext cx="7012584" cy="80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3146">
                  <a:extLst>
                    <a:ext uri="{9D8B030D-6E8A-4147-A177-3AD203B41FA5}">
                      <a16:colId xmlns:a16="http://schemas.microsoft.com/office/drawing/2014/main" val="3418276926"/>
                    </a:ext>
                  </a:extLst>
                </a:gridCol>
                <a:gridCol w="1753146">
                  <a:extLst>
                    <a:ext uri="{9D8B030D-6E8A-4147-A177-3AD203B41FA5}">
                      <a16:colId xmlns:a16="http://schemas.microsoft.com/office/drawing/2014/main" val="2826197860"/>
                    </a:ext>
                  </a:extLst>
                </a:gridCol>
                <a:gridCol w="1753146">
                  <a:extLst>
                    <a:ext uri="{9D8B030D-6E8A-4147-A177-3AD203B41FA5}">
                      <a16:colId xmlns:a16="http://schemas.microsoft.com/office/drawing/2014/main" val="832900297"/>
                    </a:ext>
                  </a:extLst>
                </a:gridCol>
                <a:gridCol w="1753146">
                  <a:extLst>
                    <a:ext uri="{9D8B030D-6E8A-4147-A177-3AD203B41FA5}">
                      <a16:colId xmlns:a16="http://schemas.microsoft.com/office/drawing/2014/main" val="2133793107"/>
                    </a:ext>
                  </a:extLst>
                </a:gridCol>
              </a:tblGrid>
              <a:tr h="39691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N. Dipendenti in formazione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Costo orario Lordo  Dipendente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Ore di formazione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Costo totale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07437"/>
                  </a:ext>
                </a:extLst>
              </a:tr>
              <a:tr h="234537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20      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€ 15,00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60.000 €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678401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2ECA34D2-E3A1-4AFB-98F1-EEF7F20F6582}"/>
              </a:ext>
            </a:extLst>
          </p:cNvPr>
          <p:cNvSpPr txBox="1"/>
          <p:nvPr/>
        </p:nvSpPr>
        <p:spPr>
          <a:xfrm>
            <a:off x="2282726" y="2850398"/>
            <a:ext cx="257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X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FE9B17F-121D-49E8-8F3F-C97DDAA6C314}"/>
              </a:ext>
            </a:extLst>
          </p:cNvPr>
          <p:cNvSpPr txBox="1"/>
          <p:nvPr/>
        </p:nvSpPr>
        <p:spPr>
          <a:xfrm>
            <a:off x="4031647" y="2843773"/>
            <a:ext cx="257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X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E72CA4B-697B-47CF-926E-7E91CDCB0B2F}"/>
              </a:ext>
            </a:extLst>
          </p:cNvPr>
          <p:cNvSpPr txBox="1"/>
          <p:nvPr/>
        </p:nvSpPr>
        <p:spPr>
          <a:xfrm>
            <a:off x="5780568" y="2812995"/>
            <a:ext cx="257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=</a:t>
            </a:r>
          </a:p>
        </p:txBody>
      </p:sp>
      <p:graphicFrame>
        <p:nvGraphicFramePr>
          <p:cNvPr id="12" name="Tabella 12">
            <a:extLst>
              <a:ext uri="{FF2B5EF4-FFF2-40B4-BE49-F238E27FC236}">
                <a16:creationId xmlns:a16="http://schemas.microsoft.com/office/drawing/2014/main" id="{2B93337C-C9D2-44E6-86B4-81F797A221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048237"/>
              </p:ext>
            </p:extLst>
          </p:nvPr>
        </p:nvGraphicFramePr>
        <p:xfrm>
          <a:off x="637815" y="3737698"/>
          <a:ext cx="7012584" cy="89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3146">
                  <a:extLst>
                    <a:ext uri="{9D8B030D-6E8A-4147-A177-3AD203B41FA5}">
                      <a16:colId xmlns:a16="http://schemas.microsoft.com/office/drawing/2014/main" val="943115597"/>
                    </a:ext>
                  </a:extLst>
                </a:gridCol>
                <a:gridCol w="1753146">
                  <a:extLst>
                    <a:ext uri="{9D8B030D-6E8A-4147-A177-3AD203B41FA5}">
                      <a16:colId xmlns:a16="http://schemas.microsoft.com/office/drawing/2014/main" val="2001008249"/>
                    </a:ext>
                  </a:extLst>
                </a:gridCol>
                <a:gridCol w="1753146">
                  <a:extLst>
                    <a:ext uri="{9D8B030D-6E8A-4147-A177-3AD203B41FA5}">
                      <a16:colId xmlns:a16="http://schemas.microsoft.com/office/drawing/2014/main" val="1897558940"/>
                    </a:ext>
                  </a:extLst>
                </a:gridCol>
                <a:gridCol w="1753146">
                  <a:extLst>
                    <a:ext uri="{9D8B030D-6E8A-4147-A177-3AD203B41FA5}">
                      <a16:colId xmlns:a16="http://schemas.microsoft.com/office/drawing/2014/main" val="4133588035"/>
                    </a:ext>
                  </a:extLst>
                </a:gridCol>
              </a:tblGrid>
              <a:tr h="252119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Piccola Impresa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Media Impresa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Grande Impresa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99926"/>
                  </a:ext>
                </a:extLst>
              </a:tr>
              <a:tr h="252119">
                <a:tc>
                  <a:txBody>
                    <a:bodyPr/>
                    <a:lstStyle/>
                    <a:p>
                      <a:r>
                        <a:rPr lang="it-IT" b="0" dirty="0"/>
                        <a:t>Percentuale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731890"/>
                  </a:ext>
                </a:extLst>
              </a:tr>
              <a:tr h="252119">
                <a:tc>
                  <a:txBody>
                    <a:bodyPr/>
                    <a:lstStyle/>
                    <a:p>
                      <a:r>
                        <a:rPr lang="it-IT" b="0" dirty="0"/>
                        <a:t>Credito maturato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30.000 €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24.000 €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18.000 €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413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350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66690F39-A347-4417-BFF6-B7FA402605C5}"/>
              </a:ext>
            </a:extLst>
          </p:cNvPr>
          <p:cNvSpPr/>
          <p:nvPr/>
        </p:nvSpPr>
        <p:spPr>
          <a:xfrm>
            <a:off x="514724" y="984326"/>
            <a:ext cx="8114552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283579"/>
                </a:solidFill>
                <a:latin typeface="D-DIN"/>
              </a:rPr>
              <a:t>Il corretto approccio per massimizzare il beneficio:</a:t>
            </a:r>
          </a:p>
          <a:p>
            <a:pPr marL="285750" marR="0" lvl="0" indent="-28575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it-IT" sz="1400" dirty="0">
                <a:latin typeface="SourceSansVariable-Roman"/>
              </a:rPr>
              <a:t>FASE 1 – PREPARATORIA: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it-IT" sz="1400" dirty="0">
                <a:latin typeface="SourceSansVariable-Roman"/>
              </a:rPr>
              <a:t>Preparare il programma, meglio se con moduli di piccole dimensioni;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it-IT" sz="1400" dirty="0">
                <a:latin typeface="SourceSansVariable-Roman"/>
              </a:rPr>
              <a:t>Preparare calendario formativo;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it-IT" sz="1400" dirty="0">
                <a:latin typeface="SourceSansVariable-Roman"/>
              </a:rPr>
              <a:t>Identificare il personale coinvolto in ogni lezione;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it-IT" sz="1400" dirty="0">
                <a:latin typeface="SourceSansVariable-Roman"/>
              </a:rPr>
              <a:t>Predisporre i registri;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it-IT" sz="1400" dirty="0">
                <a:latin typeface="SourceSansVariable-Roman"/>
              </a:rPr>
              <a:t>Individuare il Docente</a:t>
            </a:r>
          </a:p>
          <a:p>
            <a:pPr lvl="1">
              <a:buClr>
                <a:srgbClr val="0070C0"/>
              </a:buClr>
              <a:defRPr/>
            </a:pPr>
            <a:endParaRPr lang="it-IT" sz="1400" dirty="0">
              <a:latin typeface="SourceSansVariable-Roman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it-IT" sz="1400" dirty="0">
                <a:latin typeface="SourceSansVariable-Roman"/>
              </a:rPr>
              <a:t>FASE 2 – DI CONTROLLO: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it-IT" sz="1400" dirty="0">
                <a:latin typeface="SourceSansVariable-Roman"/>
              </a:rPr>
              <a:t>Verifica mensile della compilazione dei registri rispetto alla stima delle ore formative pianificate</a:t>
            </a:r>
          </a:p>
          <a:p>
            <a:pPr lvl="1">
              <a:buClr>
                <a:srgbClr val="0070C0"/>
              </a:buClr>
              <a:defRPr/>
            </a:pPr>
            <a:endParaRPr lang="it-IT" sz="1400" dirty="0">
              <a:latin typeface="SourceSansVariable-Roman"/>
            </a:endParaRP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it-IT" sz="1400" dirty="0">
                <a:latin typeface="SourceSansVariable-Roman"/>
              </a:rPr>
              <a:t>FASE 3 – RENDICONTAZIONE: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it-IT" sz="1400" dirty="0">
                <a:latin typeface="SourceSansVariable-Roman"/>
              </a:rPr>
              <a:t>Emissione attestati di partecipazione;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it-IT" sz="1400" dirty="0">
                <a:latin typeface="SourceSansVariable-Roman"/>
              </a:rPr>
              <a:t>Dossier finale (certificazione delle spese, relazione tecnica, documentazione contabile)</a:t>
            </a: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</p:txBody>
      </p:sp>
    </p:spTree>
    <p:extLst>
      <p:ext uri="{BB962C8B-B14F-4D97-AF65-F5344CB8AC3E}">
        <p14:creationId xmlns:p14="http://schemas.microsoft.com/office/powerpoint/2010/main" val="2791774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57"/>
            <a:ext cx="9143998" cy="514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54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55176" y="1064585"/>
            <a:ext cx="6608320" cy="640885"/>
          </a:xfrm>
        </p:spPr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rgbClr val="0070C0"/>
                </a:solidFill>
              </a:rPr>
              <a:t>Formazione 4.0│Credito di imposta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C825B47-2740-4A05-8B18-9DA57EA03CE8}"/>
              </a:ext>
            </a:extLst>
          </p:cNvPr>
          <p:cNvSpPr/>
          <p:nvPr/>
        </p:nvSpPr>
        <p:spPr>
          <a:xfrm>
            <a:off x="451700" y="1835883"/>
            <a:ext cx="660832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283579"/>
                </a:solidFill>
                <a:latin typeface="D-DIN"/>
              </a:rPr>
              <a:t>Obiettivi della misura: </a:t>
            </a:r>
          </a:p>
          <a:p>
            <a:endParaRPr lang="it-IT" b="1" dirty="0">
              <a:solidFill>
                <a:srgbClr val="283579"/>
              </a:solidFill>
              <a:latin typeface="D-DIN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rgbClr val="3D3C3B"/>
                </a:solidFill>
                <a:latin typeface="SourceSansVariable-Roman"/>
              </a:rPr>
              <a:t>Incentivare e sostenere le aziende nella formazione del personale dipendente;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it-IT" sz="1400" dirty="0">
              <a:solidFill>
                <a:srgbClr val="3D3C3B"/>
              </a:solidFill>
              <a:latin typeface="SourceSansVariable-Roman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rgbClr val="3D3C3B"/>
                </a:solidFill>
                <a:latin typeface="SourceSansVariable-Roman"/>
              </a:rPr>
              <a:t>Consentire alle imprese di dotarsi delle conoscenze e competenze necessarie alla trasformazione tecnologica e digitale;  </a:t>
            </a:r>
          </a:p>
          <a:p>
            <a:pPr>
              <a:buClr>
                <a:srgbClr val="0070C0"/>
              </a:buClr>
            </a:pPr>
            <a:endParaRPr lang="it-IT" sz="14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</p:txBody>
      </p:sp>
      <p:pic>
        <p:nvPicPr>
          <p:cNvPr id="4" name="Immagine 3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688A8BCA-2944-4F7B-BFF8-D5DC69D0A3C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19334" y="3263960"/>
            <a:ext cx="4205887" cy="236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57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5972F54C-0A2E-4E08-8830-50CD5BEB7DB8}"/>
              </a:ext>
            </a:extLst>
          </p:cNvPr>
          <p:cNvSpPr/>
          <p:nvPr/>
        </p:nvSpPr>
        <p:spPr>
          <a:xfrm>
            <a:off x="467833" y="1258904"/>
            <a:ext cx="709191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283579"/>
                </a:solidFill>
                <a:latin typeface="D-DIN"/>
              </a:rPr>
              <a:t>Aziende beneficiari: </a:t>
            </a:r>
          </a:p>
          <a:p>
            <a:endParaRPr lang="it-IT" b="1" dirty="0">
              <a:solidFill>
                <a:srgbClr val="283579"/>
              </a:solidFill>
              <a:latin typeface="D-DIN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rgbClr val="3D3C3B"/>
                </a:solidFill>
                <a:latin typeface="SourceSansVariable-Roman"/>
              </a:rPr>
              <a:t>Le aziende residenti in Italia e le stabili organizzazioni nel territorio dello Stato di imprese non residenti, </a:t>
            </a:r>
            <a:r>
              <a:rPr lang="it-IT" sz="1400" b="1" i="0" dirty="0">
                <a:solidFill>
                  <a:schemeClr val="accent1">
                    <a:lumMod val="50000"/>
                  </a:schemeClr>
                </a:solidFill>
                <a:effectLst/>
                <a:latin typeface="Titillium Web"/>
              </a:rPr>
              <a:t>indipendentemente dalla natura giuridica, dal settore economico di appartenenza, dalla dimensione, dal regime contabile</a:t>
            </a:r>
            <a:r>
              <a:rPr lang="it-IT" sz="1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tillium Web"/>
              </a:rPr>
              <a:t> </a:t>
            </a:r>
            <a:r>
              <a:rPr lang="it-IT" sz="1400" b="0" i="0" dirty="0">
                <a:solidFill>
                  <a:srgbClr val="333333"/>
                </a:solidFill>
                <a:effectLst/>
                <a:latin typeface="Titillium Web"/>
              </a:rPr>
              <a:t>e dal sistema di determinazione del reddito ai fini fiscali;</a:t>
            </a:r>
          </a:p>
          <a:p>
            <a:pPr>
              <a:buClr>
                <a:srgbClr val="0070C0"/>
              </a:buClr>
            </a:pPr>
            <a:endParaRPr lang="it-IT" sz="1400" b="0" i="0" dirty="0">
              <a:solidFill>
                <a:srgbClr val="333333"/>
              </a:solidFill>
              <a:effectLst/>
              <a:latin typeface="Titillium Web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it-IT" sz="1400" b="0" i="0" dirty="0">
                <a:solidFill>
                  <a:srgbClr val="333333"/>
                </a:solidFill>
                <a:effectLst/>
                <a:latin typeface="Titillium Web"/>
              </a:rPr>
              <a:t>In regola con le normative sulla sicurezza nei luoghi di lavoro e al corretto adempimento degli obblighi di versamento dei contributi previdenziali e assistenziali a favore dei lavoratori (DURC);</a:t>
            </a:r>
          </a:p>
          <a:p>
            <a:pPr>
              <a:buClr>
                <a:srgbClr val="0070C0"/>
              </a:buClr>
            </a:pPr>
            <a:endParaRPr lang="it-IT" sz="1400" b="0" i="0" dirty="0">
              <a:solidFill>
                <a:srgbClr val="333333"/>
              </a:solidFill>
              <a:effectLst/>
              <a:latin typeface="Titillium Web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it-IT" sz="1400" b="0" i="0" dirty="0">
                <a:solidFill>
                  <a:srgbClr val="333333"/>
                </a:solidFill>
                <a:effectLst/>
                <a:latin typeface="Titillium Web"/>
              </a:rPr>
              <a:t>Sono escluse le imprese in stato di liquidazione volontaria, fallimento, liquidazione coatta amministrativa, concordato preventivo senza continuità aziendale, altra procedura concorsuale.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it-IT" sz="14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</p:txBody>
      </p:sp>
    </p:spTree>
    <p:extLst>
      <p:ext uri="{BB962C8B-B14F-4D97-AF65-F5344CB8AC3E}">
        <p14:creationId xmlns:p14="http://schemas.microsoft.com/office/powerpoint/2010/main" val="2292778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964B0251-50F5-4FA6-8BA6-8C652D5A756A}"/>
              </a:ext>
            </a:extLst>
          </p:cNvPr>
          <p:cNvSpPr/>
          <p:nvPr/>
        </p:nvSpPr>
        <p:spPr>
          <a:xfrm>
            <a:off x="467833" y="1166183"/>
            <a:ext cx="70919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283579"/>
                </a:solidFill>
                <a:latin typeface="D-DIN"/>
              </a:rPr>
              <a:t>I destinatari della formazione: </a:t>
            </a:r>
          </a:p>
          <a:p>
            <a:endParaRPr lang="it-IT" b="1" dirty="0">
              <a:solidFill>
                <a:srgbClr val="283579"/>
              </a:solidFill>
              <a:latin typeface="D-DIN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it-IT" sz="1400" b="0" i="0" dirty="0">
                <a:solidFill>
                  <a:srgbClr val="333333"/>
                </a:solidFill>
                <a:effectLst/>
                <a:latin typeface="Titillium Web"/>
              </a:rPr>
              <a:t>Personale coinvolto con </a:t>
            </a:r>
            <a:r>
              <a:rPr lang="it-IT" sz="1400" b="1" i="0" dirty="0">
                <a:solidFill>
                  <a:schemeClr val="accent1">
                    <a:lumMod val="50000"/>
                  </a:schemeClr>
                </a:solidFill>
                <a:effectLst/>
                <a:latin typeface="Titillium Web"/>
              </a:rPr>
              <a:t>rapporto di lavoro subordinato</a:t>
            </a:r>
            <a:r>
              <a:rPr lang="it-IT" sz="1400" b="0" i="0" dirty="0">
                <a:solidFill>
                  <a:srgbClr val="333333"/>
                </a:solidFill>
                <a:effectLst/>
                <a:latin typeface="Titillium Web"/>
              </a:rPr>
              <a:t>:</a:t>
            </a:r>
          </a:p>
          <a:p>
            <a:pPr>
              <a:buClr>
                <a:srgbClr val="0070C0"/>
              </a:buClr>
            </a:pPr>
            <a:endParaRPr lang="it-IT" sz="1400" b="0" i="0" dirty="0">
              <a:solidFill>
                <a:srgbClr val="333333"/>
              </a:solidFill>
              <a:effectLst/>
              <a:latin typeface="Titillium Web"/>
            </a:endParaRP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Personale a tempo indeterminato;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Personale a tempo determinato;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Apprendisti </a:t>
            </a:r>
          </a:p>
          <a:p>
            <a:pPr>
              <a:buClr>
                <a:srgbClr val="0070C0"/>
              </a:buClr>
            </a:pPr>
            <a:endParaRPr lang="it-IT" sz="1400" b="0" i="0" dirty="0">
              <a:solidFill>
                <a:srgbClr val="333333"/>
              </a:solidFill>
              <a:effectLst/>
              <a:latin typeface="Titillium Web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rgbClr val="3D3C3B"/>
                </a:solidFill>
                <a:latin typeface="SourceSansVariable-Roman"/>
              </a:rPr>
              <a:t>Non ci sono aree aziendali escluse</a:t>
            </a:r>
          </a:p>
          <a:p>
            <a:pPr>
              <a:buClr>
                <a:srgbClr val="0070C0"/>
              </a:buClr>
            </a:pPr>
            <a:endParaRPr lang="it-IT" sz="1400" dirty="0">
              <a:solidFill>
                <a:srgbClr val="3D3C3B"/>
              </a:solidFill>
              <a:latin typeface="SourceSansVariable-Roman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rgbClr val="3D3C3B"/>
                </a:solidFill>
                <a:latin typeface="SourceSansVariable-Roman"/>
              </a:rPr>
              <a:t>Finalità della formazione           </a:t>
            </a:r>
          </a:p>
          <a:p>
            <a:pPr marL="800100" lvl="1" indent="-342900">
              <a:buClr>
                <a:srgbClr val="0070C0"/>
              </a:buClr>
              <a:buFont typeface="+mj-lt"/>
              <a:buAutoNum type="arabicPeriod"/>
            </a:pPr>
            <a:r>
              <a:rPr lang="it-IT" sz="1400" dirty="0">
                <a:solidFill>
                  <a:srgbClr val="3D3C3B"/>
                </a:solidFill>
                <a:latin typeface="SourceSansVariable-Roman"/>
              </a:rPr>
              <a:t>Formare per realizzare nuovi prodotti/processi con le tecnologie più evolute;</a:t>
            </a:r>
          </a:p>
          <a:p>
            <a:pPr marL="800100" lvl="1" indent="-342900">
              <a:buClr>
                <a:srgbClr val="0070C0"/>
              </a:buClr>
              <a:buFont typeface="+mj-lt"/>
              <a:buAutoNum type="arabicPeriod"/>
            </a:pPr>
            <a:r>
              <a:rPr lang="it-IT" sz="1400" dirty="0">
                <a:solidFill>
                  <a:srgbClr val="3D3C3B"/>
                </a:solidFill>
                <a:latin typeface="SourceSansVariable-Roman"/>
              </a:rPr>
              <a:t>Formare per utilizzare soluzioni più moderne che si introducono in azienda.</a:t>
            </a: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</p:txBody>
      </p:sp>
    </p:spTree>
    <p:extLst>
      <p:ext uri="{BB962C8B-B14F-4D97-AF65-F5344CB8AC3E}">
        <p14:creationId xmlns:p14="http://schemas.microsoft.com/office/powerpoint/2010/main" val="1432780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28B6DB07-623E-4050-BF4D-2F863EEC0F02}"/>
              </a:ext>
            </a:extLst>
          </p:cNvPr>
          <p:cNvSpPr/>
          <p:nvPr/>
        </p:nvSpPr>
        <p:spPr>
          <a:xfrm>
            <a:off x="513633" y="1265567"/>
            <a:ext cx="81145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283579"/>
                </a:solidFill>
                <a:latin typeface="D-DIN"/>
              </a:rPr>
              <a:t>Chi può erogare la formazione: </a:t>
            </a:r>
          </a:p>
          <a:p>
            <a:endParaRPr lang="it-IT" b="1" dirty="0">
              <a:solidFill>
                <a:srgbClr val="283579"/>
              </a:solidFill>
              <a:latin typeface="D-DIN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it-IT" sz="1400" b="0" i="0" dirty="0">
                <a:solidFill>
                  <a:srgbClr val="333333"/>
                </a:solidFill>
                <a:effectLst/>
                <a:latin typeface="Titillium Web"/>
              </a:rPr>
              <a:t>Docenti:</a:t>
            </a:r>
          </a:p>
          <a:p>
            <a:pPr>
              <a:buClr>
                <a:srgbClr val="0070C0"/>
              </a:buClr>
            </a:pPr>
            <a:r>
              <a:rPr lang="it-IT" sz="1400" dirty="0">
                <a:solidFill>
                  <a:srgbClr val="333333"/>
                </a:solidFill>
                <a:latin typeface="Titillium Web"/>
              </a:rPr>
              <a:t>    </a:t>
            </a:r>
          </a:p>
          <a:p>
            <a:pPr>
              <a:buClr>
                <a:srgbClr val="0070C0"/>
              </a:buClr>
            </a:pPr>
            <a:r>
              <a:rPr lang="it-IT" sz="1400" dirty="0">
                <a:solidFill>
                  <a:srgbClr val="333333"/>
                </a:solidFill>
                <a:latin typeface="Titillium Web"/>
              </a:rPr>
              <a:t>      1. INTERNI                  comprovate le competenze con un CV adeguato</a:t>
            </a:r>
          </a:p>
          <a:p>
            <a:pPr>
              <a:buClr>
                <a:srgbClr val="0070C0"/>
              </a:buClr>
            </a:pPr>
            <a:endParaRPr lang="it-IT" sz="1400" b="0" i="0" dirty="0">
              <a:solidFill>
                <a:srgbClr val="333333"/>
              </a:solidFill>
              <a:effectLst/>
              <a:latin typeface="Titillium Web"/>
            </a:endParaRPr>
          </a:p>
          <a:p>
            <a:pPr>
              <a:buClr>
                <a:srgbClr val="0070C0"/>
              </a:buClr>
            </a:pPr>
            <a:r>
              <a:rPr lang="it-IT" sz="1400" dirty="0">
                <a:solidFill>
                  <a:srgbClr val="333333"/>
                </a:solidFill>
                <a:latin typeface="Titillium Web"/>
              </a:rPr>
              <a:t>      2. ESTERNI:</a:t>
            </a:r>
          </a:p>
          <a:p>
            <a:pPr>
              <a:buClr>
                <a:srgbClr val="0070C0"/>
              </a:buClr>
            </a:pPr>
            <a:r>
              <a:rPr lang="it-IT" sz="1400" dirty="0">
                <a:solidFill>
                  <a:srgbClr val="333333"/>
                </a:solidFill>
                <a:latin typeface="Titillium Web"/>
              </a:rPr>
              <a:t>       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rgbClr val="333333"/>
                </a:solidFill>
                <a:latin typeface="Titillium Web"/>
              </a:rPr>
              <a:t>Soggetti accreditati per lo svolgimento di attività di formazione finanziata presso la Regione;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rgbClr val="333333"/>
                </a:solidFill>
                <a:latin typeface="Titillium Web"/>
              </a:rPr>
              <a:t>Università;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rgbClr val="333333"/>
                </a:solidFill>
                <a:latin typeface="Titillium Web"/>
              </a:rPr>
              <a:t>Soggetti accreditati presso i fondi interprofessionali;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rgbClr val="333333"/>
                </a:solidFill>
                <a:latin typeface="Titillium Web"/>
              </a:rPr>
              <a:t>Soggetti in possesso della certificazione di qualità in base alla norma UNI EN ISO 9001:2000 settore EA 37  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it-IT" sz="1400" b="0" i="0">
                <a:solidFill>
                  <a:srgbClr val="333333"/>
                </a:solidFill>
                <a:effectLst/>
                <a:latin typeface="Titillium Web"/>
              </a:rPr>
              <a:t>ITS</a:t>
            </a:r>
            <a:r>
              <a:rPr lang="it-IT" sz="1400">
                <a:solidFill>
                  <a:srgbClr val="333333"/>
                </a:solidFill>
                <a:latin typeface="Titillium Web"/>
              </a:rPr>
              <a:t>        </a:t>
            </a:r>
            <a:endParaRPr lang="it-IT" sz="1400" dirty="0">
              <a:solidFill>
                <a:srgbClr val="333333"/>
              </a:solidFill>
              <a:latin typeface="Titillium Web"/>
            </a:endParaRPr>
          </a:p>
          <a:p>
            <a:pPr>
              <a:buClr>
                <a:srgbClr val="0070C0"/>
              </a:buClr>
            </a:pPr>
            <a:r>
              <a:rPr lang="it-IT" sz="1400" b="0" i="0" dirty="0">
                <a:solidFill>
                  <a:srgbClr val="333333"/>
                </a:solidFill>
                <a:effectLst/>
                <a:latin typeface="Titillium Web"/>
              </a:rPr>
              <a:t>         </a:t>
            </a:r>
          </a:p>
          <a:p>
            <a:pPr>
              <a:buClr>
                <a:srgbClr val="0070C0"/>
              </a:buClr>
            </a:pPr>
            <a:endParaRPr lang="it-IT" sz="1400" b="0" i="0" dirty="0">
              <a:solidFill>
                <a:srgbClr val="333333"/>
              </a:solidFill>
              <a:effectLst/>
              <a:latin typeface="Titillium Web"/>
            </a:endParaRPr>
          </a:p>
          <a:p>
            <a:pPr>
              <a:buClr>
                <a:srgbClr val="0070C0"/>
              </a:buClr>
            </a:pPr>
            <a:endParaRPr lang="it-IT" sz="1400" b="0" i="0" dirty="0">
              <a:solidFill>
                <a:srgbClr val="333333"/>
              </a:solidFill>
              <a:effectLst/>
              <a:latin typeface="Titillium Web"/>
            </a:endParaRPr>
          </a:p>
          <a:p>
            <a:pPr>
              <a:buClr>
                <a:srgbClr val="0070C0"/>
              </a:buClr>
            </a:pPr>
            <a:endParaRPr lang="it-IT" sz="1400" b="0" i="0" dirty="0">
              <a:solidFill>
                <a:srgbClr val="333333"/>
              </a:solidFill>
              <a:effectLst/>
              <a:latin typeface="Titillium Web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it-IT" sz="14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148E7FEE-958B-4D1C-9F25-18355AE37EBE}"/>
              </a:ext>
            </a:extLst>
          </p:cNvPr>
          <p:cNvCxnSpPr/>
          <p:nvPr/>
        </p:nvCxnSpPr>
        <p:spPr>
          <a:xfrm>
            <a:off x="1735015" y="2379785"/>
            <a:ext cx="49237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997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28B6DB07-623E-4050-BF4D-2F863EEC0F02}"/>
              </a:ext>
            </a:extLst>
          </p:cNvPr>
          <p:cNvSpPr/>
          <p:nvPr/>
        </p:nvSpPr>
        <p:spPr>
          <a:xfrm>
            <a:off x="514724" y="1171783"/>
            <a:ext cx="8114552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283579"/>
                </a:solidFill>
                <a:latin typeface="D-DIN"/>
              </a:rPr>
              <a:t>Come si può erogare la formazione: </a:t>
            </a:r>
          </a:p>
          <a:p>
            <a:endParaRPr lang="it-IT" b="1" dirty="0">
              <a:solidFill>
                <a:srgbClr val="283579"/>
              </a:solidFill>
              <a:latin typeface="D-DIN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rgbClr val="333333"/>
                </a:solidFill>
                <a:latin typeface="Titillium Web"/>
              </a:rPr>
              <a:t>Modalità di erogazione tradizionale: Aula </a:t>
            </a:r>
          </a:p>
          <a:p>
            <a:endParaRPr lang="it-IT" b="1" dirty="0">
              <a:solidFill>
                <a:srgbClr val="283579"/>
              </a:solidFill>
              <a:latin typeface="D-DIN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it-IT" sz="1400" b="0" i="0" dirty="0">
                <a:solidFill>
                  <a:srgbClr val="333333"/>
                </a:solidFill>
                <a:effectLst/>
                <a:latin typeface="Titillium Web"/>
              </a:rPr>
              <a:t>Modalità di erogazione digitale:</a:t>
            </a:r>
          </a:p>
          <a:p>
            <a:pPr>
              <a:buClr>
                <a:srgbClr val="0070C0"/>
              </a:buClr>
            </a:pPr>
            <a:endParaRPr lang="it-IT" sz="1400" b="0" i="0" dirty="0">
              <a:solidFill>
                <a:srgbClr val="333333"/>
              </a:solidFill>
              <a:effectLst/>
              <a:latin typeface="Titillium Web"/>
            </a:endParaRP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rgbClr val="333333"/>
                </a:solidFill>
                <a:latin typeface="Titillium Web"/>
              </a:rPr>
              <a:t> E-LEARNING                impone alle imprese l’onere di adottare strumenti di controllo idonei ad assicurare con un sufficiente grado di certezza, l’effettiva e continua partecipazione del personale impegnato nelle attività formative. </a:t>
            </a:r>
            <a:endParaRPr lang="it-IT" sz="1400" b="0" i="0" dirty="0">
              <a:solidFill>
                <a:srgbClr val="333333"/>
              </a:solidFill>
              <a:effectLst/>
              <a:latin typeface="Titillium Web"/>
            </a:endParaRPr>
          </a:p>
          <a:p>
            <a:pPr>
              <a:buClr>
                <a:srgbClr val="0070C0"/>
              </a:buClr>
            </a:pPr>
            <a:r>
              <a:rPr lang="it-IT" sz="1400" dirty="0">
                <a:solidFill>
                  <a:srgbClr val="333333"/>
                </a:solidFill>
                <a:latin typeface="Titillium Web"/>
              </a:rPr>
              <a:t>                   </a:t>
            </a:r>
          </a:p>
          <a:p>
            <a:pPr>
              <a:buClr>
                <a:srgbClr val="0070C0"/>
              </a:buClr>
            </a:pPr>
            <a:r>
              <a:rPr lang="it-IT" sz="1400" dirty="0">
                <a:solidFill>
                  <a:srgbClr val="333333"/>
                </a:solidFill>
                <a:latin typeface="Titillium Web"/>
              </a:rPr>
              <a:t>                   CARATTERISTICHE TECNICHE:</a:t>
            </a:r>
          </a:p>
          <a:p>
            <a:pPr marL="1200150" lvl="2" indent="-28575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333333"/>
                </a:solidFill>
                <a:latin typeface="Titillium Web"/>
              </a:rPr>
              <a:t>Interattività</a:t>
            </a:r>
          </a:p>
          <a:p>
            <a:pPr marL="1200150" lvl="2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333333"/>
                </a:solidFill>
                <a:latin typeface="Titillium Web"/>
              </a:rPr>
              <a:t>Prevedere specifici momenti di verifica: quesiti a intervallo di tempo regolari a risposta multipla per quattro momenti di verifica per ogni ora di corso</a:t>
            </a:r>
          </a:p>
          <a:p>
            <a:pPr marL="1200150" lvl="2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333333"/>
                </a:solidFill>
                <a:latin typeface="Titillium Web"/>
              </a:rPr>
              <a:t>Soltanto una volta fornita la risposta corretta, la fruizione del corso potrà continuare</a:t>
            </a:r>
          </a:p>
          <a:p>
            <a:pPr>
              <a:buClr>
                <a:srgbClr val="0070C0"/>
              </a:buClr>
            </a:pPr>
            <a:r>
              <a:rPr lang="it-IT" sz="1400" dirty="0">
                <a:solidFill>
                  <a:srgbClr val="333333"/>
                </a:solidFill>
                <a:latin typeface="Titillium Web"/>
              </a:rPr>
              <a:t>       </a:t>
            </a:r>
            <a:endParaRPr lang="it-IT" sz="1400" b="0" i="0" dirty="0">
              <a:solidFill>
                <a:srgbClr val="333333"/>
              </a:solidFill>
              <a:effectLst/>
              <a:latin typeface="Titillium Web"/>
            </a:endParaRPr>
          </a:p>
          <a:p>
            <a:pPr>
              <a:buClr>
                <a:srgbClr val="0070C0"/>
              </a:buClr>
            </a:pPr>
            <a:endParaRPr lang="it-IT" sz="1400" b="0" i="0" dirty="0">
              <a:solidFill>
                <a:srgbClr val="333333"/>
              </a:solidFill>
              <a:effectLst/>
              <a:latin typeface="Titillium Web"/>
            </a:endParaRPr>
          </a:p>
          <a:p>
            <a:pPr>
              <a:buClr>
                <a:srgbClr val="0070C0"/>
              </a:buClr>
            </a:pPr>
            <a:endParaRPr lang="it-IT" sz="1400" b="0" i="0" dirty="0">
              <a:solidFill>
                <a:srgbClr val="333333"/>
              </a:solidFill>
              <a:effectLst/>
              <a:latin typeface="Titillium Web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it-IT" sz="14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E4C132BF-0CBE-4647-AF2E-DD998C3546A4}"/>
              </a:ext>
            </a:extLst>
          </p:cNvPr>
          <p:cNvCxnSpPr/>
          <p:nvPr/>
        </p:nvCxnSpPr>
        <p:spPr>
          <a:xfrm>
            <a:off x="2344615" y="2790093"/>
            <a:ext cx="49237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507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A3A68645-665E-4CB7-93E9-26B9D71D67BB}"/>
              </a:ext>
            </a:extLst>
          </p:cNvPr>
          <p:cNvSpPr/>
          <p:nvPr/>
        </p:nvSpPr>
        <p:spPr>
          <a:xfrm>
            <a:off x="398721" y="841626"/>
            <a:ext cx="834655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endParaRPr lang="it-IT" sz="1400" b="0" i="0" dirty="0">
              <a:solidFill>
                <a:srgbClr val="333333"/>
              </a:solidFill>
              <a:effectLst/>
              <a:latin typeface="Titillium Web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it-IT" sz="14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2CFA745-BC70-4D76-9901-C4F37D2995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06"/>
          <a:stretch/>
        </p:blipFill>
        <p:spPr>
          <a:xfrm>
            <a:off x="914468" y="935242"/>
            <a:ext cx="7315064" cy="389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68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A3A68645-665E-4CB7-93E9-26B9D71D67BB}"/>
              </a:ext>
            </a:extLst>
          </p:cNvPr>
          <p:cNvSpPr/>
          <p:nvPr/>
        </p:nvSpPr>
        <p:spPr>
          <a:xfrm>
            <a:off x="398721" y="1015037"/>
            <a:ext cx="834655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>
                <a:solidFill>
                  <a:srgbClr val="283579"/>
                </a:solidFill>
                <a:latin typeface="D-DIN"/>
              </a:rPr>
              <a:t>Finalità della formazione – Esempi:</a:t>
            </a:r>
          </a:p>
          <a:p>
            <a:pPr>
              <a:buClr>
                <a:srgbClr val="0070C0"/>
              </a:buClr>
            </a:pPr>
            <a:endParaRPr lang="it-IT" sz="1400" dirty="0">
              <a:solidFill>
                <a:srgbClr val="333333"/>
              </a:solidFill>
              <a:latin typeface="Titillium Web"/>
            </a:endParaRP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rgbClr val="333333"/>
                </a:solidFill>
                <a:latin typeface="Titillium Web"/>
              </a:rPr>
              <a:t>Formazione sull’introduzione di un nuovo software che sostituisce anche parzialmente modalità di gestione cartacea o basso livello di informatizzazione (Excel);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rgbClr val="333333"/>
                </a:solidFill>
                <a:latin typeface="Titillium Web"/>
              </a:rPr>
              <a:t>Formazione sull’integrazione di software per generare report e dati prima non aggregabili o correlabili in modo automatico;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rgbClr val="333333"/>
                </a:solidFill>
                <a:latin typeface="Titillium Web"/>
              </a:rPr>
              <a:t>Formazione sullo sviluppo o utilizzo di soluzioni che digitalizzano processi non informatici;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rgbClr val="333333"/>
                </a:solidFill>
                <a:latin typeface="Titillium Web"/>
              </a:rPr>
              <a:t>Formare forza commerciale su nuove tecnologie di business intelligence;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it-IT" sz="1400" b="0" i="0" dirty="0">
                <a:solidFill>
                  <a:srgbClr val="333333"/>
                </a:solidFill>
                <a:effectLst/>
                <a:latin typeface="Titillium Web"/>
              </a:rPr>
              <a:t>Fornire i tecnici e gli operatori di produzione all’uso di nuove tecnologie di automazione robotizzate;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rgbClr val="333333"/>
                </a:solidFill>
                <a:latin typeface="Titillium Web"/>
              </a:rPr>
              <a:t>Formare il personale dell’area </a:t>
            </a:r>
            <a:r>
              <a:rPr lang="it-IT" sz="1400" dirty="0" err="1">
                <a:solidFill>
                  <a:srgbClr val="333333"/>
                </a:solidFill>
                <a:latin typeface="Titillium Web"/>
              </a:rPr>
              <a:t>controlling</a:t>
            </a:r>
            <a:r>
              <a:rPr lang="it-IT" sz="1400" dirty="0">
                <a:solidFill>
                  <a:srgbClr val="333333"/>
                </a:solidFill>
                <a:latin typeface="Titillium Web"/>
              </a:rPr>
              <a:t> all’analisi dei dati e all’uso dei big data e dei software che li elaborano;</a:t>
            </a:r>
          </a:p>
          <a:p>
            <a:pPr>
              <a:buClr>
                <a:srgbClr val="0070C0"/>
              </a:buClr>
            </a:pPr>
            <a:endParaRPr lang="it-IT" sz="1400" b="0" i="0" dirty="0">
              <a:solidFill>
                <a:srgbClr val="333333"/>
              </a:solidFill>
              <a:effectLst/>
              <a:latin typeface="Titillium Web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it-IT" sz="14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</p:txBody>
      </p:sp>
    </p:spTree>
    <p:extLst>
      <p:ext uri="{BB962C8B-B14F-4D97-AF65-F5344CB8AC3E}">
        <p14:creationId xmlns:p14="http://schemas.microsoft.com/office/powerpoint/2010/main" val="652787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28B6DB07-623E-4050-BF4D-2F863EEC0F02}"/>
              </a:ext>
            </a:extLst>
          </p:cNvPr>
          <p:cNvSpPr/>
          <p:nvPr/>
        </p:nvSpPr>
        <p:spPr>
          <a:xfrm>
            <a:off x="513633" y="1271691"/>
            <a:ext cx="811455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283579"/>
                </a:solidFill>
                <a:latin typeface="D-DIN"/>
              </a:rPr>
              <a:t>Le spese ammissibili: </a:t>
            </a:r>
          </a:p>
          <a:p>
            <a:endParaRPr lang="it-IT" b="1" dirty="0">
              <a:solidFill>
                <a:srgbClr val="283579"/>
              </a:solidFill>
              <a:latin typeface="D-DIN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it-IT" sz="1400" b="0" i="0" dirty="0">
                <a:solidFill>
                  <a:srgbClr val="333333"/>
                </a:solidFill>
                <a:effectLst/>
                <a:latin typeface="Titillium Web"/>
              </a:rPr>
              <a:t>Personale dipendente impegnato nelle attività di formazione 4.0, limitatamente al costo aziendale riferito alle ore dedicate ai corsi</a:t>
            </a:r>
            <a:r>
              <a:rPr lang="it-IT" sz="1400" dirty="0">
                <a:solidFill>
                  <a:srgbClr val="333333"/>
                </a:solidFill>
                <a:latin typeface="Titillium Web"/>
              </a:rPr>
              <a:t>;</a:t>
            </a:r>
            <a:endParaRPr lang="it-IT" sz="1400" b="0" i="0" dirty="0">
              <a:solidFill>
                <a:srgbClr val="333333"/>
              </a:solidFill>
              <a:effectLst/>
              <a:latin typeface="Titillium Web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it-IT" sz="1400" b="0" i="0" dirty="0">
              <a:solidFill>
                <a:srgbClr val="333333"/>
              </a:solidFill>
              <a:effectLst/>
              <a:latin typeface="Titillium Web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it-IT" sz="1400" b="0" i="0" dirty="0">
                <a:solidFill>
                  <a:srgbClr val="333333"/>
                </a:solidFill>
                <a:effectLst/>
                <a:latin typeface="Titillium Web"/>
              </a:rPr>
              <a:t>Personale dipendente che partecipi in veste di docente o tutor alle attività di formazione ammissibili;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it-IT" sz="1400" b="0" i="0" dirty="0">
              <a:solidFill>
                <a:srgbClr val="333333"/>
              </a:solidFill>
              <a:effectLst/>
              <a:latin typeface="Titillium Web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it-IT" sz="1400" b="0" i="0" dirty="0">
                <a:solidFill>
                  <a:srgbClr val="333333"/>
                </a:solidFill>
                <a:effectLst/>
                <a:latin typeface="Titillium Web"/>
              </a:rPr>
              <a:t>I costi dei servizi di consulenza connessi al progetto di formazione;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it-IT" sz="1400" b="0" i="0" dirty="0">
              <a:solidFill>
                <a:srgbClr val="333333"/>
              </a:solidFill>
              <a:effectLst/>
              <a:latin typeface="Titillium Web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it-IT" sz="1400" b="0" i="0" dirty="0">
                <a:solidFill>
                  <a:srgbClr val="333333"/>
                </a:solidFill>
                <a:effectLst/>
                <a:latin typeface="Titillium Web"/>
              </a:rPr>
              <a:t>Sono riconosciuti </a:t>
            </a:r>
            <a:r>
              <a:rPr lang="it-IT" sz="1400" dirty="0">
                <a:solidFill>
                  <a:srgbClr val="333333"/>
                </a:solidFill>
                <a:latin typeface="Titillium Web"/>
              </a:rPr>
              <a:t>fino a € 5.000 per la certificazione contabile obbligatoria (per chi non ha l’obbligo di un revisore dei conti o di un organo di controllo come il collegio sindacale):</a:t>
            </a:r>
            <a:endParaRPr lang="it-IT" sz="1400" b="0" i="0" dirty="0">
              <a:solidFill>
                <a:srgbClr val="333333"/>
              </a:solidFill>
              <a:effectLst/>
              <a:latin typeface="Titillium Web"/>
            </a:endParaRPr>
          </a:p>
          <a:p>
            <a:pPr>
              <a:buClr>
                <a:srgbClr val="0070C0"/>
              </a:buClr>
            </a:pPr>
            <a:endParaRPr lang="it-IT" sz="1400" b="0" i="0" dirty="0">
              <a:solidFill>
                <a:srgbClr val="333333"/>
              </a:solidFill>
              <a:effectLst/>
              <a:latin typeface="Titillium Web"/>
            </a:endParaRPr>
          </a:p>
          <a:p>
            <a:pPr>
              <a:buClr>
                <a:srgbClr val="0070C0"/>
              </a:buClr>
            </a:pPr>
            <a:endParaRPr lang="it-IT" sz="1400" b="0" i="0" dirty="0">
              <a:solidFill>
                <a:srgbClr val="333333"/>
              </a:solidFill>
              <a:effectLst/>
              <a:latin typeface="Titillium Web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it-IT" sz="14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  <a:p>
            <a:endParaRPr lang="it-IT" sz="1000" dirty="0">
              <a:solidFill>
                <a:srgbClr val="3D3C3B"/>
              </a:solidFill>
              <a:latin typeface="SourceSansVariable-Roman"/>
            </a:endParaRPr>
          </a:p>
        </p:txBody>
      </p:sp>
    </p:spTree>
    <p:extLst>
      <p:ext uri="{BB962C8B-B14F-4D97-AF65-F5344CB8AC3E}">
        <p14:creationId xmlns:p14="http://schemas.microsoft.com/office/powerpoint/2010/main" val="16763610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3de60ee5-08b0-42f6-99b0-16f2d912b55c" xsi:nil="true"/>
    <Has_Teacher_Only_SectionGroup xmlns="3de60ee5-08b0-42f6-99b0-16f2d912b55c" xsi:nil="true"/>
    <FolderType xmlns="3de60ee5-08b0-42f6-99b0-16f2d912b55c" xsi:nil="true"/>
    <IsNotebookLocked xmlns="3de60ee5-08b0-42f6-99b0-16f2d912b55c" xsi:nil="true"/>
    <CultureName xmlns="3de60ee5-08b0-42f6-99b0-16f2d912b55c" xsi:nil="true"/>
    <Owner xmlns="3de60ee5-08b0-42f6-99b0-16f2d912b55c">
      <UserInfo>
        <DisplayName/>
        <AccountId xsi:nil="true"/>
        <AccountType/>
      </UserInfo>
    </Owner>
    <NotebookType xmlns="3de60ee5-08b0-42f6-99b0-16f2d912b55c" xsi:nil="true"/>
    <LMS_Mappings xmlns="3de60ee5-08b0-42f6-99b0-16f2d912b55c" xsi:nil="true"/>
    <DefaultSectionNames xmlns="3de60ee5-08b0-42f6-99b0-16f2d912b55c" xsi:nil="true"/>
    <Is_Collaboration_Space_Locked xmlns="3de60ee5-08b0-42f6-99b0-16f2d912b55c" xsi:nil="true"/>
    <Teachers xmlns="3de60ee5-08b0-42f6-99b0-16f2d912b55c">
      <UserInfo>
        <DisplayName/>
        <AccountId xsi:nil="true"/>
        <AccountType/>
      </UserInfo>
    </Teachers>
    <Student_Groups xmlns="3de60ee5-08b0-42f6-99b0-16f2d912b55c">
      <UserInfo>
        <DisplayName/>
        <AccountId xsi:nil="true"/>
        <AccountType/>
      </UserInfo>
    </Student_Groups>
    <Invited_Teachers xmlns="3de60ee5-08b0-42f6-99b0-16f2d912b55c" xsi:nil="true"/>
    <Math_Settings xmlns="3de60ee5-08b0-42f6-99b0-16f2d912b55c" xsi:nil="true"/>
    <Self_Registration_Enabled xmlns="3de60ee5-08b0-42f6-99b0-16f2d912b55c" xsi:nil="true"/>
    <Students xmlns="3de60ee5-08b0-42f6-99b0-16f2d912b55c">
      <UserInfo>
        <DisplayName/>
        <AccountId xsi:nil="true"/>
        <AccountType/>
      </UserInfo>
    </Students>
    <Distribution_Groups xmlns="3de60ee5-08b0-42f6-99b0-16f2d912b55c" xsi:nil="true"/>
    <AppVersion xmlns="3de60ee5-08b0-42f6-99b0-16f2d912b55c" xsi:nil="true"/>
    <TeamsChannelId xmlns="3de60ee5-08b0-42f6-99b0-16f2d912b55c" xsi:nil="true"/>
    <Invited_Students xmlns="3de60ee5-08b0-42f6-99b0-16f2d912b55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41A970C24E8A348A3FEBAF3EE7C546F" ma:contentTypeVersion="31" ma:contentTypeDescription="Creare un nuovo documento." ma:contentTypeScope="" ma:versionID="e8128f99191b9b2250feee787b46d9ed">
  <xsd:schema xmlns:xsd="http://www.w3.org/2001/XMLSchema" xmlns:xs="http://www.w3.org/2001/XMLSchema" xmlns:p="http://schemas.microsoft.com/office/2006/metadata/properties" xmlns:ns2="3de60ee5-08b0-42f6-99b0-16f2d912b55c" xmlns:ns3="b041e012-4059-4417-aee9-154a186f4860" targetNamespace="http://schemas.microsoft.com/office/2006/metadata/properties" ma:root="true" ma:fieldsID="0001725896fcfcfa8ac8f4921e76abc9" ns2:_="" ns3:_="">
    <xsd:import namespace="3de60ee5-08b0-42f6-99b0-16f2d912b55c"/>
    <xsd:import namespace="b041e012-4059-4417-aee9-154a186f4860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e60ee5-08b0-42f6-99b0-16f2d912b55c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41e012-4059-4417-aee9-154a186f4860" elementFormDefault="qualified">
    <xsd:import namespace="http://schemas.microsoft.com/office/2006/documentManagement/types"/>
    <xsd:import namespace="http://schemas.microsoft.com/office/infopath/2007/PartnerControls"/>
    <xsd:element name="SharedWithUsers" ma:index="35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525AC7-0E74-4AAE-836A-B688E383561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8e3b4474-438d-4c75-b2ac-6bada7c7d3eb"/>
    <ds:schemaRef ds:uri="3de60ee5-08b0-42f6-99b0-16f2d912b55c"/>
  </ds:schemaRefs>
</ds:datastoreItem>
</file>

<file path=customXml/itemProps2.xml><?xml version="1.0" encoding="utf-8"?>
<ds:datastoreItem xmlns:ds="http://schemas.openxmlformats.org/officeDocument/2006/customXml" ds:itemID="{36898FBD-6E1E-4A51-9D66-364B1060B0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99FBF8-3778-4BAD-B110-B5EE6A1E47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e60ee5-08b0-42f6-99b0-16f2d912b55c"/>
    <ds:schemaRef ds:uri="b041e012-4059-4417-aee9-154a186f48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1620</TotalTime>
  <Words>1084</Words>
  <Application>Microsoft Office PowerPoint</Application>
  <PresentationFormat>Presentazione su schermo (16:9)</PresentationFormat>
  <Paragraphs>233</Paragraphs>
  <Slides>16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Arial</vt:lpstr>
      <vt:lpstr>Calibri</vt:lpstr>
      <vt:lpstr>D-DIN</vt:lpstr>
      <vt:lpstr>SourceSansVariable-Roman</vt:lpstr>
      <vt:lpstr>Titillium Web</vt:lpstr>
      <vt:lpstr>Wingdings</vt:lpstr>
      <vt:lpstr>Tema di Office</vt:lpstr>
      <vt:lpstr>Centro Studi Formazione e Lavoro</vt:lpstr>
      <vt:lpstr>Formazione 4.0│Credito di imposta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Banda del Torchio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Antonio La Trippa</dc:creator>
  <cp:lastModifiedBy>Carmen Campione</cp:lastModifiedBy>
  <cp:revision>58</cp:revision>
  <dcterms:created xsi:type="dcterms:W3CDTF">2015-05-07T08:28:45Z</dcterms:created>
  <dcterms:modified xsi:type="dcterms:W3CDTF">2021-03-19T14:43:22Z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0x010100B41A970C24E8A348A3FEBAF3EE7C546F</vt:lpwstr>
  </property>
</Properties>
</file>